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dreži in zaokroži en kot pravokotnika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 trikotni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Prostoro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o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845184-80ED-4EEE-94E2-90517B34E3EE}" type="datetimeFigureOut">
              <a:rPr lang="sl-SI" smtClean="0"/>
              <a:pPr/>
              <a:t>22. 05. 2020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o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o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Odnosi med besedami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368816"/>
          </a:xfrm>
        </p:spPr>
        <p:txBody>
          <a:bodyPr/>
          <a:lstStyle/>
          <a:p>
            <a:r>
              <a:rPr lang="sl-SI" dirty="0" smtClean="0"/>
              <a:t>sopomenke, protipomenke, nadpomenke, podpomenke</a:t>
            </a:r>
            <a:endParaRPr lang="en-US" dirty="0"/>
          </a:p>
        </p:txBody>
      </p:sp>
      <p:sp>
        <p:nvSpPr>
          <p:cNvPr id="13314" name="AutoShape 2" descr="Synonyms &amp; Antonyms (Game) Free Word Game Synonyms &amp; Antonym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Slika 4" descr="synonyms-antonyms-game-free-word-game-synonyms-antonyms-word-game-androi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933056"/>
            <a:ext cx="2376000" cy="237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Besede, besedišče, besedni zaklad …</a:t>
            </a:r>
            <a:endParaRPr lang="en-US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892688"/>
          </a:xfrm>
        </p:spPr>
        <p:txBody>
          <a:bodyPr/>
          <a:lstStyle/>
          <a:p>
            <a:r>
              <a:rPr lang="sl-SI" dirty="0" smtClean="0"/>
              <a:t>To je naše orodje za sporazumevanje, izražanje misli, občutkov, čustev …</a:t>
            </a:r>
            <a:endParaRPr lang="en-US" dirty="0"/>
          </a:p>
        </p:txBody>
      </p:sp>
      <p:pic>
        <p:nvPicPr>
          <p:cNvPr id="4" name="Slika 3" descr="box-jewellery-treasure-jewelry-ca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3501008"/>
            <a:ext cx="3024000" cy="26762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Zakaj izbiramo različne besede, ko se govorno in pisno izražamo?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Ker je sporazumevanje s sopomenkami, nadpomenkami, protipomenkami in podpomenkami slikovito, zabavno, natančno, duhovito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200</TotalTime>
  <Words>61</Words>
  <Application>Microsoft Office PowerPoint</Application>
  <PresentationFormat>Diaprojekcija na zaslonu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Potek</vt:lpstr>
      <vt:lpstr>Odnosi med besedami</vt:lpstr>
      <vt:lpstr>Besede, besedišče, besedni zaklad …</vt:lpstr>
      <vt:lpstr>Zakaj izbiramo različne besede, ko se govorno in pisno izražamo?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Razmerja med besedami</dc:title>
  <dc:creator>Uporabnik</dc:creator>
  <cp:lastModifiedBy>Uporabnik</cp:lastModifiedBy>
  <cp:revision>24</cp:revision>
  <dcterms:created xsi:type="dcterms:W3CDTF">2020-05-21T17:20:44Z</dcterms:created>
  <dcterms:modified xsi:type="dcterms:W3CDTF">2020-05-22T09:01:47Z</dcterms:modified>
</cp:coreProperties>
</file>