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8" r:id="rId4"/>
    <p:sldId id="257" r:id="rId5"/>
    <p:sldId id="259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F44A-432A-4B52-95B3-E01D1C1F97C7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09CE-49B1-4395-82A3-4FE6DB16D8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509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F44A-432A-4B52-95B3-E01D1C1F97C7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09CE-49B1-4395-82A3-4FE6DB16D8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34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F44A-432A-4B52-95B3-E01D1C1F97C7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09CE-49B1-4395-82A3-4FE6DB16D8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310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F44A-432A-4B52-95B3-E01D1C1F97C7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09CE-49B1-4395-82A3-4FE6DB16D8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278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F44A-432A-4B52-95B3-E01D1C1F97C7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09CE-49B1-4395-82A3-4FE6DB16D8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047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F44A-432A-4B52-95B3-E01D1C1F97C7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09CE-49B1-4395-82A3-4FE6DB16D8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5925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F44A-432A-4B52-95B3-E01D1C1F97C7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09CE-49B1-4395-82A3-4FE6DB16D8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0404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F44A-432A-4B52-95B3-E01D1C1F97C7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09CE-49B1-4395-82A3-4FE6DB16D8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159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F44A-432A-4B52-95B3-E01D1C1F97C7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09CE-49B1-4395-82A3-4FE6DB16D8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593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F44A-432A-4B52-95B3-E01D1C1F97C7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09CE-49B1-4395-82A3-4FE6DB16D8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722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F44A-432A-4B52-95B3-E01D1C1F97C7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09CE-49B1-4395-82A3-4FE6DB16D8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712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6F44A-432A-4B52-95B3-E01D1C1F97C7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09CE-49B1-4395-82A3-4FE6DB16D8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267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eucbeniki.sio.si/nar6/1553/0314_mount_st_helens_brez_zvoka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ucbeniki.sio.si/nar6/1553/index5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3629536" y="479042"/>
            <a:ext cx="50139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400" b="1" dirty="0" smtClean="0"/>
              <a:t>RASTLINE IN OKOLJE</a:t>
            </a:r>
            <a:endParaRPr lang="sl-SI" sz="44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587141" y="1655545"/>
            <a:ext cx="684356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Si se že kdaj vprašal, zakaj nekje uspevajo ene vrste rastlin, spet drugje pa povsem druge vrste?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798" y="391834"/>
            <a:ext cx="2806301" cy="350639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" y="3290200"/>
            <a:ext cx="4360246" cy="327018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245" y="3214401"/>
            <a:ext cx="4562375" cy="3421781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10738219" y="6421886"/>
            <a:ext cx="2219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Foto: Petra Ušaj</a:t>
            </a:r>
            <a:endParaRPr lang="sl-SI" sz="12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3493972" y="2178708"/>
            <a:ext cx="5447898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Vsak organizem je prilagojen na okolje v katerem živi in prilagoditve v enem okolju niso nujno ustrezne v drugem okolju.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5361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85499" y="131651"/>
            <a:ext cx="9144000" cy="1135515"/>
          </a:xfrm>
        </p:spPr>
        <p:txBody>
          <a:bodyPr>
            <a:normAutofit/>
          </a:bodyPr>
          <a:lstStyle/>
          <a:p>
            <a:r>
              <a:rPr lang="sl-SI" sz="4900" b="1" dirty="0" smtClean="0"/>
              <a:t>DEJAVNIKI OKOLJA</a:t>
            </a:r>
            <a:endParaRPr lang="sl-SI" sz="4900" b="1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348115" y="2793402"/>
            <a:ext cx="3888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/>
              <a:t>ŽIVI DEJAVNIKI OKOLJA</a:t>
            </a:r>
            <a:endParaRPr lang="sl-SI" sz="2000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8725301" y="3008846"/>
            <a:ext cx="410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NEŽIVI DEJAVNIKI OKOLJA</a:t>
            </a:r>
            <a:endParaRPr lang="sl-SI" b="1" dirty="0"/>
          </a:p>
        </p:txBody>
      </p:sp>
      <p:cxnSp>
        <p:nvCxnSpPr>
          <p:cNvPr id="8" name="Raven puščični povezovalnik 7"/>
          <p:cNvCxnSpPr/>
          <p:nvPr/>
        </p:nvCxnSpPr>
        <p:spPr>
          <a:xfrm>
            <a:off x="7090610" y="1281738"/>
            <a:ext cx="1567314" cy="1711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aven puščični povezovalnik 10"/>
          <p:cNvCxnSpPr/>
          <p:nvPr/>
        </p:nvCxnSpPr>
        <p:spPr>
          <a:xfrm flipH="1">
            <a:off x="2747210" y="1267166"/>
            <a:ext cx="1780674" cy="14344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Slika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5" y="3551720"/>
            <a:ext cx="1978769" cy="2853891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20" y="4385485"/>
            <a:ext cx="3708563" cy="2220334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439" y="3551719"/>
            <a:ext cx="4335708" cy="256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94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757189" y="1686086"/>
            <a:ext cx="1966762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sl-SI" sz="2800" dirty="0" smtClean="0"/>
              <a:t> živali</a:t>
            </a:r>
            <a:endParaRPr lang="sl-SI" sz="2800" dirty="0"/>
          </a:p>
          <a:p>
            <a:pPr marL="285750" indent="-285750" algn="just">
              <a:buFontTx/>
              <a:buChar char="-"/>
            </a:pPr>
            <a:r>
              <a:rPr lang="sl-SI" sz="2800" dirty="0" smtClean="0"/>
              <a:t> rastline </a:t>
            </a:r>
          </a:p>
          <a:p>
            <a:pPr marL="285750" indent="-285750" algn="just">
              <a:buFontTx/>
              <a:buChar char="-"/>
            </a:pPr>
            <a:r>
              <a:rPr lang="sl-SI" sz="2800" dirty="0" smtClean="0"/>
              <a:t> glive </a:t>
            </a:r>
          </a:p>
          <a:p>
            <a:pPr marL="285750" indent="-285750" algn="just">
              <a:buFontTx/>
              <a:buChar char="-"/>
            </a:pPr>
            <a:r>
              <a:rPr lang="sl-SI" sz="2800" dirty="0" smtClean="0"/>
              <a:t> bakterije </a:t>
            </a:r>
          </a:p>
          <a:p>
            <a:pPr marL="285750" indent="-285750" algn="just">
              <a:buFontTx/>
              <a:buChar char="-"/>
            </a:pPr>
            <a:r>
              <a:rPr lang="sl-SI" sz="2800" dirty="0" smtClean="0"/>
              <a:t> človek</a:t>
            </a:r>
          </a:p>
        </p:txBody>
      </p:sp>
      <p:sp>
        <p:nvSpPr>
          <p:cNvPr id="5" name="Pravokotnik 4"/>
          <p:cNvSpPr/>
          <p:nvPr/>
        </p:nvSpPr>
        <p:spPr>
          <a:xfrm>
            <a:off x="1421331" y="430533"/>
            <a:ext cx="50924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4000" b="1" dirty="0" smtClean="0"/>
              <a:t>ŽIVI DEJAVNIKI OKOLJA</a:t>
            </a:r>
            <a:endParaRPr lang="sl-SI" sz="40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96" y="1041937"/>
            <a:ext cx="3878936" cy="517191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366" y="1930409"/>
            <a:ext cx="3266574" cy="435543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13" y="4296940"/>
            <a:ext cx="2863064" cy="191691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575" y="2457290"/>
            <a:ext cx="1962502" cy="147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40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386615" y="1568703"/>
            <a:ext cx="3545304" cy="35394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sl-SI" sz="2800" dirty="0" smtClean="0"/>
              <a:t>- zemeljska privlačnost</a:t>
            </a:r>
          </a:p>
          <a:p>
            <a:pPr algn="just"/>
            <a:r>
              <a:rPr lang="sl-SI" sz="2800" dirty="0" smtClean="0"/>
              <a:t>- svetloba </a:t>
            </a:r>
          </a:p>
          <a:p>
            <a:pPr algn="just"/>
            <a:r>
              <a:rPr lang="sl-SI" sz="2800" dirty="0" smtClean="0"/>
              <a:t>- temperatura</a:t>
            </a:r>
          </a:p>
          <a:p>
            <a:pPr algn="just"/>
            <a:r>
              <a:rPr lang="sl-SI" sz="2800" dirty="0" smtClean="0"/>
              <a:t>- zračni tlak </a:t>
            </a:r>
          </a:p>
          <a:p>
            <a:pPr algn="just"/>
            <a:r>
              <a:rPr lang="sl-SI" sz="2800" dirty="0" smtClean="0"/>
              <a:t>- voda</a:t>
            </a:r>
          </a:p>
          <a:p>
            <a:pPr algn="just"/>
            <a:r>
              <a:rPr lang="sl-SI" sz="2800" dirty="0" smtClean="0"/>
              <a:t>- veter </a:t>
            </a:r>
          </a:p>
          <a:p>
            <a:pPr algn="just"/>
            <a:r>
              <a:rPr lang="sl-SI" sz="2800" dirty="0" smtClean="0"/>
              <a:t>- vulkani</a:t>
            </a:r>
          </a:p>
          <a:p>
            <a:pPr algn="just"/>
            <a:r>
              <a:rPr lang="sl-SI" sz="2800" dirty="0" smtClean="0"/>
              <a:t>- potresi</a:t>
            </a:r>
          </a:p>
        </p:txBody>
      </p:sp>
      <p:sp>
        <p:nvSpPr>
          <p:cNvPr id="5" name="Pravokotnik 4"/>
          <p:cNvSpPr/>
          <p:nvPr/>
        </p:nvSpPr>
        <p:spPr>
          <a:xfrm>
            <a:off x="1095038" y="329654"/>
            <a:ext cx="61904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4400" dirty="0" smtClean="0"/>
              <a:t>NEŽIVI DEJAVNIKI OKOLJA </a:t>
            </a:r>
            <a:endParaRPr lang="sl-SI" sz="4400" dirty="0"/>
          </a:p>
        </p:txBody>
      </p:sp>
      <p:sp>
        <p:nvSpPr>
          <p:cNvPr id="6" name="Pravokotnik 5"/>
          <p:cNvSpPr/>
          <p:nvPr/>
        </p:nvSpPr>
        <p:spPr>
          <a:xfrm>
            <a:off x="4339467" y="1236498"/>
            <a:ext cx="7440329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l-SI" b="1" dirty="0" smtClean="0"/>
              <a:t>Oglej si filmski posnetek in ugotovi, kateri dejavnik je preoblikoval površje.</a:t>
            </a:r>
          </a:p>
          <a:p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dirty="0" smtClean="0">
                <a:hlinkClick r:id="rId2"/>
              </a:rPr>
              <a:t>https://eucbeniki.sio.si/nar6/1553/0314_mount_st_helens_brez_zvoka.mp4</a:t>
            </a:r>
            <a:endParaRPr lang="sl-SI" dirty="0" smtClean="0"/>
          </a:p>
          <a:p>
            <a:endParaRPr lang="sl-SI" dirty="0" smtClean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575" y="2574231"/>
            <a:ext cx="2810577" cy="3747435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5640404" y="3886080"/>
            <a:ext cx="6381549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l-SI" dirty="0" smtClean="0"/>
              <a:t>Nato pa odpri spodnjo spletno povezavo in reši naloge od 1 do 13. </a:t>
            </a:r>
          </a:p>
          <a:p>
            <a:endParaRPr lang="sl-SI" dirty="0" smtClean="0"/>
          </a:p>
          <a:p>
            <a:r>
              <a:rPr lang="sl-SI" dirty="0" smtClean="0"/>
              <a:t>Ugotovil boš, kako neživi dejavniki vplivajo na spremembe v okolju in prilagoditve živih bitij v njem.</a:t>
            </a:r>
          </a:p>
          <a:p>
            <a:endParaRPr lang="sl-SI" dirty="0"/>
          </a:p>
          <a:p>
            <a:r>
              <a:rPr lang="sl-SI" dirty="0" smtClean="0">
                <a:hlinkClick r:id="rId4"/>
              </a:rPr>
              <a:t>https://eucbeniki.sio.si/nar6/1553/index5.html</a:t>
            </a: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1791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/>
          <p:cNvSpPr txBox="1"/>
          <p:nvPr/>
        </p:nvSpPr>
        <p:spPr>
          <a:xfrm>
            <a:off x="372278" y="635269"/>
            <a:ext cx="7741819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b="1" dirty="0" smtClean="0"/>
              <a:t>NALOGA:</a:t>
            </a:r>
          </a:p>
          <a:p>
            <a:r>
              <a:rPr lang="sl-SI" b="1" dirty="0" smtClean="0"/>
              <a:t>Izpolniti spodnjo tabelo.</a:t>
            </a:r>
          </a:p>
          <a:p>
            <a:endParaRPr lang="sl-SI" b="1" dirty="0" smtClean="0"/>
          </a:p>
          <a:p>
            <a:r>
              <a:rPr lang="sl-SI" dirty="0" smtClean="0"/>
              <a:t>V tabelo vpiši </a:t>
            </a:r>
            <a:r>
              <a:rPr lang="sl-SI" b="1" dirty="0" smtClean="0"/>
              <a:t>kako so se rastline ali živali prilagodile določenemu neživemu dejavniku okolja</a:t>
            </a:r>
            <a:r>
              <a:rPr lang="sl-SI" dirty="0" smtClean="0"/>
              <a:t>. </a:t>
            </a:r>
          </a:p>
          <a:p>
            <a:r>
              <a:rPr lang="sl-SI" dirty="0" smtClean="0"/>
              <a:t>Naštej čim več primerov…pobrskaj po spletu ali poišči v učbeniku.</a:t>
            </a:r>
            <a:endParaRPr lang="sl-SI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41587"/>
              </p:ext>
            </p:extLst>
          </p:nvPr>
        </p:nvGraphicFramePr>
        <p:xfrm>
          <a:off x="3062538" y="3038681"/>
          <a:ext cx="8128000" cy="2954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1570456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48559166"/>
                    </a:ext>
                  </a:extLst>
                </a:gridCol>
              </a:tblGrid>
              <a:tr h="394636">
                <a:tc>
                  <a:txBody>
                    <a:bodyPr/>
                    <a:lstStyle/>
                    <a:p>
                      <a:r>
                        <a:rPr lang="sl-SI" dirty="0" smtClean="0"/>
                        <a:t>DEJAVNIKI</a:t>
                      </a:r>
                      <a:r>
                        <a:rPr lang="sl-SI" baseline="0" dirty="0" smtClean="0"/>
                        <a:t> OKOLJA</a:t>
                      </a:r>
                      <a:endParaRPr lang="sl-SI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PRILAGODITVE ORGANIZMOV</a:t>
                      </a:r>
                      <a:endParaRPr lang="sl-SI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559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Pomanjkanje vode v okolju</a:t>
                      </a:r>
                      <a:endParaRPr lang="sl-SI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 smtClean="0"/>
                    </a:p>
                    <a:p>
                      <a:endParaRPr lang="sl-SI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133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Življenje v vodi</a:t>
                      </a:r>
                      <a:endParaRPr lang="sl-SI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 smtClean="0"/>
                    </a:p>
                    <a:p>
                      <a:endParaRPr lang="sl-SI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82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Zelo visoke temperature</a:t>
                      </a:r>
                      <a:endParaRPr lang="sl-SI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 smtClean="0"/>
                    </a:p>
                    <a:p>
                      <a:endParaRPr lang="sl-SI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127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Zelo nizke temperature</a:t>
                      </a:r>
                      <a:endParaRPr lang="sl-SI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 smtClean="0"/>
                    </a:p>
                    <a:p>
                      <a:endParaRPr lang="sl-SI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832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87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187</Words>
  <Application>Microsoft Office PowerPoint</Application>
  <PresentationFormat>Širokozaslonsko</PresentationFormat>
  <Paragraphs>40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Officeova tema</vt:lpstr>
      <vt:lpstr>PowerPointova predstavitev</vt:lpstr>
      <vt:lpstr>DEJAVNIKI OKOLJA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RASTLINE IN OKOLJE  DEJAVNIKI OKOLJA</dc:title>
  <dc:creator>Uporabnik</dc:creator>
  <cp:lastModifiedBy>Uporabnik</cp:lastModifiedBy>
  <cp:revision>9</cp:revision>
  <dcterms:created xsi:type="dcterms:W3CDTF">2020-05-24T14:04:49Z</dcterms:created>
  <dcterms:modified xsi:type="dcterms:W3CDTF">2020-05-24T15:50:55Z</dcterms:modified>
</cp:coreProperties>
</file>