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114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43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808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9371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285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7727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61766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228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071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794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009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850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501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906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268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62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0C45A-E643-42E8-BDCC-81E4665A791D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E3E17F-9E6F-4990-88CD-9EA474E8AB5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712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D854FB7D-344B-49FC-96D9-70176AC4F6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9100" y="177323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sl-SI" sz="6000" dirty="0">
                <a:latin typeface="Arial" panose="020B0604020202020204" pitchFamily="34" charset="0"/>
                <a:cs typeface="Arial" panose="020B0604020202020204" pitchFamily="34" charset="0"/>
              </a:rPr>
              <a:t>PROŠNJA</a:t>
            </a:r>
          </a:p>
        </p:txBody>
      </p:sp>
    </p:spTree>
    <p:extLst>
      <p:ext uri="{BB962C8B-B14F-4D97-AF65-F5344CB8AC3E}">
        <p14:creationId xmlns:p14="http://schemas.microsoft.com/office/powerpoint/2010/main" val="1605424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677F096-1F55-4D41-86AB-D9C9758E4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34" y="992189"/>
            <a:ext cx="8596668" cy="3880773"/>
          </a:xfrm>
        </p:spPr>
        <p:txBody>
          <a:bodyPr>
            <a:normAutofit/>
          </a:bodyPr>
          <a:lstStyle/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Uradno prošnjo napišemo, kadar želimo, da bi od ustanove, podjetja ali uradne osebe pridobili neko korist.</a:t>
            </a:r>
          </a:p>
        </p:txBody>
      </p:sp>
    </p:spTree>
    <p:extLst>
      <p:ext uri="{BB962C8B-B14F-4D97-AF65-F5344CB8AC3E}">
        <p14:creationId xmlns:p14="http://schemas.microsoft.com/office/powerpoint/2010/main" val="3040232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E5FAE60-5ADC-49EE-9F1D-88D7E4E95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34" y="1131889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sl-SI" sz="4000" dirty="0"/>
              <a:t>Paziti moramo na vljudnost,</a:t>
            </a:r>
          </a:p>
          <a:p>
            <a:r>
              <a:rPr lang="sl-SI" sz="4000" dirty="0"/>
              <a:t>Jezikovno pravilnost,</a:t>
            </a:r>
          </a:p>
          <a:p>
            <a:r>
              <a:rPr lang="sl-SI" sz="4000" dirty="0"/>
              <a:t>Lepo obliko zapisa,</a:t>
            </a:r>
          </a:p>
          <a:p>
            <a:r>
              <a:rPr lang="sl-SI" sz="4000" dirty="0"/>
              <a:t>Je objektivno besedilo,</a:t>
            </a:r>
          </a:p>
          <a:p>
            <a:r>
              <a:rPr lang="sl-SI" sz="4000" dirty="0"/>
              <a:t>Ima obliko uradnega besedila (glava, jedro, zaključek</a:t>
            </a:r>
            <a:r>
              <a:rPr lang="sl-SI" sz="4000"/>
              <a:t>, priloge).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240369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E189E11-884A-424E-8118-87818443E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300" y="927101"/>
            <a:ext cx="8651702" cy="51142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GLAVA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Levi zgornji kot podatki o sporočevalcu,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Pod njim podatki o naslovniku,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V desnem zgornjem kotu kraj in datum pisanja.</a:t>
            </a:r>
          </a:p>
        </p:txBody>
      </p:sp>
    </p:spTree>
    <p:extLst>
      <p:ext uri="{BB962C8B-B14F-4D97-AF65-F5344CB8AC3E}">
        <p14:creationId xmlns:p14="http://schemas.microsoft.com/office/powerpoint/2010/main" val="192193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A8D6967-4827-464F-A0D7-3C43C9669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49300"/>
            <a:ext cx="8651702" cy="56006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JEDRNI DEL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Zadeva (ime besedilne vrste in povemo za kaj prosimo),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Nagovor,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Izrek prošnje,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Njena utemeljitev</a:t>
            </a:r>
          </a:p>
          <a:p>
            <a:endParaRPr lang="sl-SI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660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24D7ED0-0F69-4868-AFC7-B33AE760C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814389"/>
            <a:ext cx="8740602" cy="5294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ZAKLJUČEK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Zahvala za pozornost in morebitno ugodno rešitev,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Pozdrav,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Čitljiv podpis.</a:t>
            </a:r>
          </a:p>
        </p:txBody>
      </p:sp>
    </p:spTree>
    <p:extLst>
      <p:ext uri="{BB962C8B-B14F-4D97-AF65-F5344CB8AC3E}">
        <p14:creationId xmlns:p14="http://schemas.microsoft.com/office/powerpoint/2010/main" val="1301712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FD933A3-A584-4C69-87F1-7730C1B78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825501"/>
            <a:ext cx="8829502" cy="52158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PRILOGE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Levo spodaj v rubriki Priloge so navedena dokazila,</a:t>
            </a:r>
          </a:p>
          <a:p>
            <a:r>
              <a:rPr lang="sl-SI" sz="4400" dirty="0">
                <a:latin typeface="Arial" panose="020B0604020202020204" pitchFamily="34" charset="0"/>
                <a:cs typeface="Arial" panose="020B0604020202020204" pitchFamily="34" charset="0"/>
              </a:rPr>
              <a:t>Njihova imena navedemo po pomembnosti ali </a:t>
            </a:r>
            <a:r>
              <a:rPr lang="sl-SI" sz="4400">
                <a:latin typeface="Arial" panose="020B0604020202020204" pitchFamily="34" charset="0"/>
                <a:cs typeface="Arial" panose="020B0604020202020204" pitchFamily="34" charset="0"/>
              </a:rPr>
              <a:t>po abecednem redu.</a:t>
            </a:r>
            <a:endParaRPr lang="sl-SI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644741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</TotalTime>
  <Words>127</Words>
  <Application>Microsoft Office PowerPoint</Application>
  <PresentationFormat>Širokozaslonsko</PresentationFormat>
  <Paragraphs>23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Gladko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Sandi Mislej</dc:creator>
  <cp:lastModifiedBy>Sandi Mislej</cp:lastModifiedBy>
  <cp:revision>6</cp:revision>
  <dcterms:created xsi:type="dcterms:W3CDTF">2020-05-06T23:35:34Z</dcterms:created>
  <dcterms:modified xsi:type="dcterms:W3CDTF">2020-05-07T10:29:53Z</dcterms:modified>
</cp:coreProperties>
</file>