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72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587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117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077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73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67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271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031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761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179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607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680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D7EB-A314-4F1A-9569-D8DE3F9D6B1E}" type="datetimeFigureOut">
              <a:rPr lang="sl-SI" smtClean="0"/>
              <a:t>27.5.2020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3B0F-1012-4521-93DE-777002BE5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488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  <a:latin typeface="+mn-lt"/>
              </a:rPr>
              <a:t>META</a:t>
            </a:r>
            <a:endParaRPr lang="sl-SI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741156"/>
            <a:ext cx="9144000" cy="165576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7200">
            <a:off x="739472" y="902431"/>
            <a:ext cx="3806023" cy="24540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28" y="3046709"/>
            <a:ext cx="4207078" cy="31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2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kodrasta m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585787"/>
            <a:ext cx="6361768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2971800" y="4486276"/>
            <a:ext cx="3616980" cy="1443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KODRASTA META</a:t>
            </a:r>
            <a:endParaRPr lang="sl-SI" sz="2000" dirty="0"/>
          </a:p>
        </p:txBody>
      </p:sp>
      <p:pic>
        <p:nvPicPr>
          <p:cNvPr id="3076" name="Picture 4" descr="Rezultat iskanja slik za POPROVA M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52" y="585787"/>
            <a:ext cx="5391348" cy="40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8575020" y="4101306"/>
            <a:ext cx="3616980" cy="1443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POPROVA META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7005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  <a:latin typeface="+mn-lt"/>
              </a:rPr>
              <a:t>KAJ LAHKO IZ METE PRIPRAVIMO…</a:t>
            </a:r>
            <a:endParaRPr lang="sl-SI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1030" name="Picture 6" descr="Rezultat iskanja slik za METIN Č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4950"/>
            <a:ext cx="5575300" cy="310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METIN Č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055580"/>
            <a:ext cx="39528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577975" y="4889143"/>
            <a:ext cx="5557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4400" dirty="0" smtClean="0"/>
          </a:p>
          <a:p>
            <a:r>
              <a:rPr lang="sl-SI" sz="4400" u="sng" dirty="0" smtClean="0"/>
              <a:t>METIN ČAJ</a:t>
            </a:r>
            <a:endParaRPr lang="sl-SI" sz="4400" u="sng" dirty="0"/>
          </a:p>
        </p:txBody>
      </p:sp>
    </p:spTree>
    <p:extLst>
      <p:ext uri="{BB962C8B-B14F-4D97-AF65-F5344CB8AC3E}">
        <p14:creationId xmlns:p14="http://schemas.microsoft.com/office/powerpoint/2010/main" val="35936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METIN 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88938"/>
            <a:ext cx="4883148" cy="48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METIN 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32" y="471918"/>
            <a:ext cx="5393606" cy="44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387475" y="5443537"/>
            <a:ext cx="437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/>
              <a:t>METIN MED</a:t>
            </a:r>
            <a:endParaRPr lang="sl-SI" sz="4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700838" y="5427166"/>
            <a:ext cx="4914900" cy="78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u="sng" dirty="0" smtClean="0"/>
              <a:t>METIN SIRUP</a:t>
            </a:r>
            <a:endParaRPr lang="sl-SI" sz="4400" u="sng" dirty="0"/>
          </a:p>
        </p:txBody>
      </p:sp>
    </p:spTree>
    <p:extLst>
      <p:ext uri="{BB962C8B-B14F-4D97-AF65-F5344CB8AC3E}">
        <p14:creationId xmlns:p14="http://schemas.microsoft.com/office/powerpoint/2010/main" val="11975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METINO MAZ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47699"/>
            <a:ext cx="4729163" cy="4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METINO MAZI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75" y="400050"/>
            <a:ext cx="3319212" cy="49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71538" y="5643563"/>
            <a:ext cx="4614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/>
              <a:t>METINO MAZILO</a:t>
            </a:r>
            <a:endParaRPr lang="sl-SI" sz="4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229474" y="5643563"/>
            <a:ext cx="4586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u="sng" dirty="0" smtClean="0"/>
              <a:t>ETERIČNO OLJE</a:t>
            </a:r>
            <a:endParaRPr lang="sl-SI" sz="4400" u="sng" dirty="0"/>
          </a:p>
        </p:txBody>
      </p:sp>
    </p:spTree>
    <p:extLst>
      <p:ext uri="{BB962C8B-B14F-4D97-AF65-F5344CB8AC3E}">
        <p14:creationId xmlns:p14="http://schemas.microsoft.com/office/powerpoint/2010/main" val="23387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85826" y="439739"/>
            <a:ext cx="10425111" cy="128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 smtClean="0"/>
              <a:t>…ter nepogrešljiva je tudi kot dodatek k različnim jedem.</a:t>
            </a:r>
            <a:endParaRPr lang="sl-SI" sz="3600" dirty="0"/>
          </a:p>
        </p:txBody>
      </p:sp>
      <p:pic>
        <p:nvPicPr>
          <p:cNvPr id="4098" name="Picture 2" descr="Rezultat iskanja slik za metini izdel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321">
            <a:off x="1479552" y="1795598"/>
            <a:ext cx="4386260" cy="438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iskanja slik za metini izdel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61" y="1084264"/>
            <a:ext cx="4119458" cy="22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zultat iskanja slik za metini izdel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5640">
            <a:off x="8178594" y="3727819"/>
            <a:ext cx="2194688" cy="263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u="sng" dirty="0" smtClean="0">
                <a:solidFill>
                  <a:srgbClr val="92D050"/>
                </a:solidFill>
                <a:latin typeface="+mn-lt"/>
              </a:rPr>
              <a:t>ZDRAVILNI UČINKI</a:t>
            </a:r>
            <a:endParaRPr lang="sl-SI" u="sng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Najbolj razširjena uporaba mete je v obliki čaja. Čaj moramo piti v zmernih količinah, saj bi pretirano pitje vplivalo na delovanje srca.</a:t>
            </a:r>
          </a:p>
          <a:p>
            <a:pPr marL="0" indent="0">
              <a:buNone/>
            </a:pPr>
            <a:r>
              <a:rPr lang="sl-SI" dirty="0" smtClean="0"/>
              <a:t>Metin čaj pomaga pri:</a:t>
            </a:r>
          </a:p>
          <a:p>
            <a:r>
              <a:rPr lang="sl-SI" sz="2800" dirty="0" smtClean="0">
                <a:solidFill>
                  <a:srgbClr val="92D050"/>
                </a:solidFill>
              </a:rPr>
              <a:t>Izločanju seča, žolča ter želodčnih sokov</a:t>
            </a:r>
          </a:p>
          <a:p>
            <a:r>
              <a:rPr lang="sl-SI" dirty="0" smtClean="0">
                <a:solidFill>
                  <a:srgbClr val="92D050"/>
                </a:solidFill>
              </a:rPr>
              <a:t>Težavah z bruhanjem</a:t>
            </a:r>
          </a:p>
          <a:p>
            <a:r>
              <a:rPr lang="sl-SI" dirty="0" smtClean="0">
                <a:solidFill>
                  <a:srgbClr val="92D050"/>
                </a:solidFill>
              </a:rPr>
              <a:t>Težavah z jetrih in trebušno slinavko</a:t>
            </a:r>
          </a:p>
          <a:p>
            <a:r>
              <a:rPr lang="sl-SI" dirty="0" smtClean="0"/>
              <a:t>Prehladu</a:t>
            </a:r>
          </a:p>
          <a:p>
            <a:r>
              <a:rPr lang="sl-SI" dirty="0" smtClean="0"/>
              <a:t>Z grgranjem </a:t>
            </a:r>
            <a:r>
              <a:rPr lang="sl-SI" dirty="0" smtClean="0"/>
              <a:t>odpravimo </a:t>
            </a:r>
            <a:r>
              <a:rPr lang="sl-SI" dirty="0" smtClean="0"/>
              <a:t>neprijeten zadah</a:t>
            </a:r>
          </a:p>
          <a:p>
            <a:r>
              <a:rPr lang="sl-SI" dirty="0" smtClean="0"/>
              <a:t>Zobobolu, vnetih dlesnih.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4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9624" y="-1477962"/>
            <a:ext cx="10920413" cy="5921375"/>
          </a:xfrm>
        </p:spPr>
        <p:txBody>
          <a:bodyPr>
            <a:normAutofit/>
          </a:bodyPr>
          <a:lstStyle/>
          <a:p>
            <a:r>
              <a:rPr lang="sl-SI" sz="7200" dirty="0" smtClean="0">
                <a:solidFill>
                  <a:srgbClr val="92D050"/>
                </a:solidFill>
                <a:latin typeface="+mn-lt"/>
              </a:rPr>
              <a:t>HVALA ZA POZORNOST!</a:t>
            </a:r>
            <a:endParaRPr lang="sl-SI" sz="7200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6146" name="Picture 2" descr="Rezultat iskanja slik za napis hvala za pozorn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0" y="2203354"/>
            <a:ext cx="6324603" cy="421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7953" y="431626"/>
            <a:ext cx="10515600" cy="1325563"/>
          </a:xfrm>
        </p:spPr>
        <p:txBody>
          <a:bodyPr/>
          <a:lstStyle/>
          <a:p>
            <a:r>
              <a:rPr lang="sl-SI" dirty="0" smtClean="0">
                <a:solidFill>
                  <a:srgbClr val="92D050"/>
                </a:solidFill>
              </a:rPr>
              <a:t>KAKO IZGLEDA:</a:t>
            </a:r>
            <a:endParaRPr lang="sl-SI" dirty="0">
              <a:solidFill>
                <a:srgbClr val="92D05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479" y="1857310"/>
            <a:ext cx="3320953" cy="4351338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>
            <a:off x="4222865" y="3133898"/>
            <a:ext cx="1873135" cy="125522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6096000" y="2949232"/>
            <a:ext cx="37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LIST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 flipH="1">
            <a:off x="3350029" y="4987636"/>
            <a:ext cx="2576946" cy="88946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5926975" y="4695273"/>
            <a:ext cx="338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STEBLO</a:t>
            </a:r>
            <a:endParaRPr lang="sl-SI" dirty="0"/>
          </a:p>
        </p:txBody>
      </p:sp>
      <p:cxnSp>
        <p:nvCxnSpPr>
          <p:cNvPr id="12" name="Raven puščični povezovalnik 11"/>
          <p:cNvCxnSpPr/>
          <p:nvPr/>
        </p:nvCxnSpPr>
        <p:spPr>
          <a:xfrm flipH="1">
            <a:off x="4073236" y="1612669"/>
            <a:ext cx="1936866" cy="49876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6096000" y="1487978"/>
            <a:ext cx="340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CVET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40" y="162098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5838" y="307975"/>
            <a:ext cx="10547425" cy="1325563"/>
          </a:xfrm>
        </p:spPr>
        <p:txBody>
          <a:bodyPr/>
          <a:lstStyle/>
          <a:p>
            <a:r>
              <a:rPr lang="sl-SI" u="sng" dirty="0" smtClean="0">
                <a:solidFill>
                  <a:srgbClr val="92D050"/>
                </a:solidFill>
                <a:latin typeface="+mn-lt"/>
              </a:rPr>
              <a:t>KAJ JE?</a:t>
            </a:r>
            <a:endParaRPr lang="sl-SI" u="sng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1500" y="1633538"/>
            <a:ext cx="12168187" cy="477693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Meta je rod cvetočih rastlin v družini </a:t>
            </a:r>
            <a:r>
              <a:rPr lang="sl-SI" dirty="0" err="1" smtClean="0"/>
              <a:t>ustnjatic</a:t>
            </a:r>
            <a:r>
              <a:rPr lang="sl-SI" dirty="0" smtClean="0"/>
              <a:t>. 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Njeno znanstveno ime je </a:t>
            </a:r>
            <a:r>
              <a:rPr lang="sl-SI" u="sng" dirty="0" err="1" smtClean="0"/>
              <a:t>Mentha</a:t>
            </a:r>
            <a:r>
              <a:rPr lang="sl-SI" u="sng" dirty="0" smtClean="0"/>
              <a:t>.</a:t>
            </a:r>
            <a:endParaRPr lang="sl-SI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593" y="2459039"/>
            <a:ext cx="4098773" cy="40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  <a:latin typeface="+mn-lt"/>
              </a:rPr>
              <a:t>KJE RASTE?</a:t>
            </a:r>
            <a:endParaRPr lang="sl-SI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71827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Mete so večinoma rastline, ki uspevajo na večini tal, predvsem po bolj vlažnih krajih.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94" y="2329027"/>
            <a:ext cx="2995447" cy="3740583"/>
          </a:xfrm>
          <a:prstGeom prst="rect">
            <a:avLst/>
          </a:prstGeom>
        </p:spPr>
      </p:pic>
      <p:sp>
        <p:nvSpPr>
          <p:cNvPr id="5" name="Oblak 4"/>
          <p:cNvSpPr/>
          <p:nvPr/>
        </p:nvSpPr>
        <p:spPr>
          <a:xfrm>
            <a:off x="1391964" y="3104279"/>
            <a:ext cx="2345635" cy="14716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2244536" y="4826442"/>
            <a:ext cx="441783" cy="874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3220278" y="4659464"/>
            <a:ext cx="341906" cy="45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2798859" y="4826442"/>
            <a:ext cx="650785" cy="100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  <a:latin typeface="+mn-lt"/>
              </a:rPr>
              <a:t>KAKO JO SHRANJUJEMO?</a:t>
            </a:r>
            <a:endParaRPr lang="sl-SI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Spodnji del stebla odrežemo, ter damo v kozarec z vodo. Čez približno eno uro damo v plastično vrečko ter meto poškropimo z vodo. Vrečko tesno zapremo in jo damo v hladilnik.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48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u="sng" dirty="0" smtClean="0">
                <a:solidFill>
                  <a:srgbClr val="92D050"/>
                </a:solidFill>
                <a:latin typeface="+mn-lt"/>
              </a:rPr>
              <a:t>KDAJ CVETI IN KDAJ JO NABIRAMO?</a:t>
            </a:r>
            <a:endParaRPr lang="sl-SI" u="sng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CVETI v juliju, avgustu, septembru in oktobru.</a:t>
            </a:r>
          </a:p>
          <a:p>
            <a:pPr marL="0" indent="0">
              <a:buNone/>
            </a:pPr>
            <a:r>
              <a:rPr lang="sl-SI" dirty="0" smtClean="0"/>
              <a:t>NABIRAMO jo v maju, juniju, juliju, avgustu, septembru, oktobru in novembru.</a:t>
            </a:r>
            <a:endParaRPr lang="sl-SI" dirty="0"/>
          </a:p>
        </p:txBody>
      </p:sp>
      <p:pic>
        <p:nvPicPr>
          <p:cNvPr id="5122" name="Picture 2" descr="Rezultat iskanja slik za nabiranje m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09" y="3003867"/>
            <a:ext cx="5505904" cy="385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  <a:latin typeface="+mn-lt"/>
              </a:rPr>
              <a:t>KATERE VSTE METE POZNAMO?</a:t>
            </a:r>
            <a:endParaRPr lang="sl-SI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sl-SI" dirty="0" smtClean="0">
                <a:solidFill>
                  <a:srgbClr val="92D050"/>
                </a:solidFill>
              </a:rPr>
              <a:t>Korziška meta(ima tanke svetlo zelene liste z miniaturnimi cvetovi ter vonj poprove mete)</a:t>
            </a:r>
          </a:p>
          <a:p>
            <a:pPr marL="514350" indent="-514350">
              <a:buAutoNum type="alphaLcParenR"/>
            </a:pPr>
            <a:r>
              <a:rPr lang="sl-SI" dirty="0" smtClean="0"/>
              <a:t>Jabolčna meta(po jabolkih dišeča meta s svetlo zelenimi dlačicami pokritimi listi)</a:t>
            </a:r>
          </a:p>
          <a:p>
            <a:pPr marL="514350" indent="-514350">
              <a:buAutoNum type="alphaLcParenR"/>
            </a:pPr>
            <a:r>
              <a:rPr lang="sl-SI" dirty="0" err="1" smtClean="0">
                <a:solidFill>
                  <a:srgbClr val="92D050"/>
                </a:solidFill>
              </a:rPr>
              <a:t>Oblolistna</a:t>
            </a:r>
            <a:r>
              <a:rPr lang="sl-SI" dirty="0" smtClean="0">
                <a:solidFill>
                  <a:srgbClr val="92D050"/>
                </a:solidFill>
              </a:rPr>
              <a:t> meta(ima velike, okrogle ter z dlačicami pokrite liste, ki dišijo podobno kot listi jabolčne)</a:t>
            </a:r>
          </a:p>
          <a:p>
            <a:pPr marL="514350" indent="-514350">
              <a:buAutoNum type="alphaLcParenR"/>
            </a:pPr>
            <a:r>
              <a:rPr lang="sl-SI" dirty="0" smtClean="0"/>
              <a:t>Plazeča meta(ta vrsta ima slabotno steblo, kjer koli se dotakne zemlje, razraste svoje korenine. Diši podobno kot poprova meta.</a:t>
            </a:r>
          </a:p>
          <a:p>
            <a:pPr marL="514350" indent="-514350">
              <a:buAutoNum type="alphaLcParenR"/>
            </a:pPr>
            <a:r>
              <a:rPr lang="sl-SI" dirty="0" smtClean="0">
                <a:solidFill>
                  <a:srgbClr val="92D050"/>
                </a:solidFill>
              </a:rPr>
              <a:t>Maroška klasasta meta</a:t>
            </a:r>
            <a:endParaRPr lang="sl-SI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799" y="622300"/>
            <a:ext cx="10691813" cy="56340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f) Kodrasta meta(nosi nagubane liste </a:t>
            </a:r>
            <a:r>
              <a:rPr lang="sl-SI" dirty="0" smtClean="0"/>
              <a:t>zamolklo </a:t>
            </a:r>
            <a:r>
              <a:rPr lang="sl-SI" dirty="0" smtClean="0"/>
              <a:t>zelene barve z vonjem po </a:t>
            </a:r>
            <a:r>
              <a:rPr lang="sl-SI" dirty="0" smtClean="0"/>
              <a:t>jabolkih</a:t>
            </a:r>
            <a:r>
              <a:rPr lang="sl-SI" dirty="0" smtClean="0"/>
              <a:t>).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92D050"/>
                </a:solidFill>
              </a:rPr>
              <a:t>g) Poprova meta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    </a:t>
            </a:r>
            <a:endParaRPr lang="sl-SI" dirty="0"/>
          </a:p>
        </p:txBody>
      </p:sp>
      <p:sp>
        <p:nvSpPr>
          <p:cNvPr id="4" name="AutoShape 2" descr="Rezultat iskanja slik za maroška klasasta meta"/>
          <p:cNvSpPr>
            <a:spLocks noChangeAspect="1" noChangeArrowheads="1"/>
          </p:cNvSpPr>
          <p:nvPr/>
        </p:nvSpPr>
        <p:spPr bwMode="auto">
          <a:xfrm>
            <a:off x="184150" y="-285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Rezultat iskanja slik za maroška klasasta meta"/>
          <p:cNvSpPr>
            <a:spLocks noChangeAspect="1" noChangeArrowheads="1"/>
          </p:cNvSpPr>
          <p:nvPr/>
        </p:nvSpPr>
        <p:spPr bwMode="auto">
          <a:xfrm>
            <a:off x="6032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2" name="Picture 8" descr="Rezultat iskanja slik za maroška m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0" y="2132847"/>
            <a:ext cx="5587385" cy="41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444320" y="5371358"/>
            <a:ext cx="3746090" cy="12536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MAROŠKA KLASASTA META</a:t>
            </a:r>
            <a:endParaRPr lang="sl-SI" sz="2000" dirty="0"/>
          </a:p>
        </p:txBody>
      </p:sp>
      <p:pic>
        <p:nvPicPr>
          <p:cNvPr id="1034" name="Picture 10" descr="Rezultat iskanja slik za korziška m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41" y="2132847"/>
            <a:ext cx="5238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7848867" y="5310862"/>
            <a:ext cx="3746090" cy="1253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KORZIŠKA META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9734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jabolčna me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157163"/>
            <a:ext cx="55435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264569" y="5400675"/>
            <a:ext cx="3757612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JABOLČNA META</a:t>
            </a:r>
            <a:endParaRPr lang="sl-SI" sz="2000" dirty="0"/>
          </a:p>
        </p:txBody>
      </p:sp>
      <p:pic>
        <p:nvPicPr>
          <p:cNvPr id="2052" name="Picture 4" descr="Rezultat iskanja slik za PLAZEČA M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85763"/>
            <a:ext cx="5557862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8042300" y="4793456"/>
            <a:ext cx="3757612" cy="1214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PLAZEČA META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7276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315</Words>
  <Application>Microsoft Office PowerPoint</Application>
  <PresentationFormat>Širokozaslonsko</PresentationFormat>
  <Paragraphs>50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META</vt:lpstr>
      <vt:lpstr>KAKO IZGLEDA:</vt:lpstr>
      <vt:lpstr>KAJ JE?</vt:lpstr>
      <vt:lpstr>KJE RASTE?</vt:lpstr>
      <vt:lpstr>KAKO JO SHRANJUJEMO?</vt:lpstr>
      <vt:lpstr>KDAJ CVETI IN KDAJ JO NABIRAMO?</vt:lpstr>
      <vt:lpstr>KATERE VSTE METE POZNAMO?</vt:lpstr>
      <vt:lpstr>PowerPointova predstavitev</vt:lpstr>
      <vt:lpstr>PowerPointova predstavitev</vt:lpstr>
      <vt:lpstr>PowerPointova predstavitev</vt:lpstr>
      <vt:lpstr>KAJ LAHKO IZ METE PRIPRAVIMO…</vt:lpstr>
      <vt:lpstr>PowerPointova predstavitev</vt:lpstr>
      <vt:lpstr>PowerPointova predstavitev</vt:lpstr>
      <vt:lpstr>PowerPointova predstavitev</vt:lpstr>
      <vt:lpstr>ZDRAVILNI UČINKI</vt:lpstr>
      <vt:lpstr>HVALA ZA POZORNOST!</vt:lpstr>
    </vt:vector>
  </TitlesOfParts>
  <Company>MIZS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</dc:title>
  <dc:creator>Ucenec</dc:creator>
  <cp:lastModifiedBy>Pomocnik</cp:lastModifiedBy>
  <cp:revision>19</cp:revision>
  <dcterms:created xsi:type="dcterms:W3CDTF">2020-01-29T12:13:07Z</dcterms:created>
  <dcterms:modified xsi:type="dcterms:W3CDTF">2020-05-27T05:27:03Z</dcterms:modified>
</cp:coreProperties>
</file>