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8" r:id="rId3"/>
    <p:sldId id="269" r:id="rId4"/>
    <p:sldId id="281" r:id="rId5"/>
    <p:sldId id="282" r:id="rId6"/>
    <p:sldId id="265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F89BB8-BC23-4FED-A221-A70BB0663593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9/2418/index6.html" TargetMode="External"/><Relationship Id="rId2" Type="http://schemas.openxmlformats.org/officeDocument/2006/relationships/hyperlink" Target="https://eucbeniki.sio.si/lum9/2418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077200" cy="1500198"/>
          </a:xfrm>
        </p:spPr>
        <p:txBody>
          <a:bodyPr>
            <a:normAutofit/>
          </a:bodyPr>
          <a:lstStyle/>
          <a:p>
            <a:r>
              <a:rPr lang="sl-SI" sz="4400" b="0" dirty="0" smtClean="0"/>
              <a:t>KIPARSTVO V ARHITEKTURI</a:t>
            </a:r>
            <a:endParaRPr lang="sl-SI" sz="4400" b="0" dirty="0"/>
          </a:p>
        </p:txBody>
      </p:sp>
    </p:spTree>
    <p:extLst>
      <p:ext uri="{BB962C8B-B14F-4D97-AF65-F5344CB8AC3E}">
        <p14:creationId xmlns="" xmlns:p14="http://schemas.microsoft.com/office/powerpoint/2010/main" val="39381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844" y="428604"/>
            <a:ext cx="885831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Pozdravljeni </a:t>
            </a:r>
            <a:r>
              <a:rPr lang="sl-SI" dirty="0" err="1" smtClean="0"/>
              <a:t>devetošolci</a:t>
            </a:r>
            <a:r>
              <a:rPr lang="sl-SI" dirty="0" smtClean="0"/>
              <a:t>!</a:t>
            </a:r>
          </a:p>
          <a:p>
            <a:endParaRPr lang="sl-SI" dirty="0" smtClean="0"/>
          </a:p>
          <a:p>
            <a:r>
              <a:rPr lang="sl-SI" dirty="0" smtClean="0"/>
              <a:t>V tem tednu nadaljujemo nalogo iz prejšnjega tedna. </a:t>
            </a:r>
          </a:p>
          <a:p>
            <a:endParaRPr lang="sl-SI" dirty="0" smtClean="0"/>
          </a:p>
          <a:p>
            <a:r>
              <a:rPr lang="sl-SI" dirty="0" smtClean="0"/>
              <a:t>Vaša dela si lahko ogledate v spletni razstavi vašega razreda.</a:t>
            </a:r>
          </a:p>
          <a:p>
            <a:endParaRPr lang="sl-SI" dirty="0" smtClean="0"/>
          </a:p>
          <a:p>
            <a:r>
              <a:rPr lang="sl-SI" dirty="0" smtClean="0"/>
              <a:t>Tisti, ki še niste, mi fotografije izdelkov pošljite čim prej, da lahko ocenim vaše delo na daljavo.</a:t>
            </a:r>
          </a:p>
          <a:p>
            <a:endParaRPr lang="sl-SI" dirty="0" smtClean="0"/>
          </a:p>
          <a:p>
            <a:r>
              <a:rPr lang="sl-SI" dirty="0" smtClean="0"/>
              <a:t>Tisti, ki ste vpisani k izbirnemu predmetu LS3 poskrbite, da boste imeli tudi tam čim prej oddane vse naloge. Tudi tam potrebujete oceno. </a:t>
            </a:r>
          </a:p>
          <a:p>
            <a:endParaRPr lang="sl-SI" dirty="0" smtClean="0"/>
          </a:p>
          <a:p>
            <a:r>
              <a:rPr lang="sl-SI" dirty="0" smtClean="0"/>
              <a:t>Kar čutim, kako veseli ste, ker se boste </a:t>
            </a:r>
            <a:r>
              <a:rPr lang="sl-SI" dirty="0" smtClean="0"/>
              <a:t>ta teden </a:t>
            </a:r>
            <a:r>
              <a:rPr lang="sl-SI" dirty="0" smtClean="0"/>
              <a:t>spet lahko videli v šoli</a:t>
            </a:r>
            <a:r>
              <a:rPr lang="sl-SI" dirty="0" smtClean="0"/>
              <a:t>!</a:t>
            </a:r>
          </a:p>
          <a:p>
            <a:r>
              <a:rPr lang="sl-SI" dirty="0" smtClean="0"/>
              <a:t>Žal se vam ne morem pridružiti, zato ostajam z vami na daljavo.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Veselo ustvarjanje in veliko iznajdljivosti vam želim!</a:t>
            </a:r>
          </a:p>
          <a:p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42844" y="142852"/>
            <a:ext cx="90011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Snov o kiparstvu v arhitekturi pozorno preberi v učbeniku: </a:t>
            </a:r>
            <a:r>
              <a:rPr lang="sl-SI" sz="1600" dirty="0" smtClean="0">
                <a:hlinkClick r:id="rId2"/>
              </a:rPr>
              <a:t>https://eucbeniki.sio.si/lum9/2418/index.html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Ko prebereš teoretični del, reši tudi naloge na koncu poglavja: </a:t>
            </a:r>
            <a:r>
              <a:rPr lang="sl-SI" sz="1600" dirty="0" smtClean="0">
                <a:hlinkClick r:id="rId3"/>
              </a:rPr>
              <a:t>https://eucbeniki.sio.si/lum9/2418/index6.html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 smtClean="0"/>
              <a:t>Arhitekturno kiparstvo </a:t>
            </a:r>
            <a:r>
              <a:rPr lang="sl-SI" sz="1600" dirty="0" smtClean="0"/>
              <a:t>je vezano na stavbe, torej je del arhitekture. Lahko ima tudi vlogo arhitekturnih elementov (npr. steber, portal), lahko pa arhitekturo le plemeniti, krasi.</a:t>
            </a:r>
          </a:p>
          <a:p>
            <a:r>
              <a:rPr lang="sl-SI" sz="1600" dirty="0" smtClean="0"/>
              <a:t>Arhitekturni kipi imajo lahko obliko </a:t>
            </a:r>
            <a:r>
              <a:rPr lang="sl-SI" sz="1600" b="1" dirty="0" smtClean="0"/>
              <a:t>reliefa</a:t>
            </a:r>
            <a:r>
              <a:rPr lang="sl-SI" sz="1600" dirty="0" smtClean="0"/>
              <a:t> ali pa so to </a:t>
            </a:r>
            <a:r>
              <a:rPr lang="sl-SI" sz="1600" b="1" dirty="0" smtClean="0"/>
              <a:t>samostojni kipi</a:t>
            </a:r>
            <a:r>
              <a:rPr lang="sl-SI" sz="1600" dirty="0" smtClean="0"/>
              <a:t>, vezani na steno ali druge dele stavbe.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/>
          </a:p>
        </p:txBody>
      </p:sp>
      <p:pic>
        <p:nvPicPr>
          <p:cNvPr id="4102" name="Picture 6" descr="440 Best Sculptures images | Sculpture art, Sculpture, 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86058"/>
            <a:ext cx="2071702" cy="3747265"/>
          </a:xfrm>
          <a:prstGeom prst="rect">
            <a:avLst/>
          </a:prstGeom>
          <a:noFill/>
        </p:spPr>
      </p:pic>
      <p:pic>
        <p:nvPicPr>
          <p:cNvPr id="4104" name="Picture 8" descr="Ashgabad, Turkmenistan - October 10, 2014. City Archives Building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45510"/>
            <a:ext cx="5643602" cy="376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4282" y="214290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Friz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Portal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				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3076" name="Picture 4" descr="Zgodovina – semenišče.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2793616" cy="3357586"/>
          </a:xfrm>
          <a:prstGeom prst="rect">
            <a:avLst/>
          </a:prstGeom>
          <a:noFill/>
        </p:spPr>
      </p:pic>
      <p:pic>
        <p:nvPicPr>
          <p:cNvPr id="3078" name="Picture 6" descr="Nîmes across the centu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3289323" cy="2500330"/>
          </a:xfrm>
          <a:prstGeom prst="rect">
            <a:avLst/>
          </a:prstGeom>
          <a:noFill/>
        </p:spPr>
      </p:pic>
      <p:pic>
        <p:nvPicPr>
          <p:cNvPr id="13" name="Slika 12" descr="kašir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14290"/>
            <a:ext cx="3748664" cy="2500330"/>
          </a:xfrm>
          <a:prstGeom prst="rect">
            <a:avLst/>
          </a:prstGeom>
        </p:spPr>
      </p:pic>
      <p:pic>
        <p:nvPicPr>
          <p:cNvPr id="3082" name="Picture 10" descr="Notre Dame Cathedral Entrance Doors Arch Friezes and Statues Paris ..."/>
          <p:cNvPicPr>
            <a:picLocks noChangeAspect="1" noChangeArrowheads="1"/>
          </p:cNvPicPr>
          <p:nvPr/>
        </p:nvPicPr>
        <p:blipFill>
          <a:blip r:embed="rId5" cstate="print"/>
          <a:srcRect b="10499"/>
          <a:stretch>
            <a:fillRect/>
          </a:stretch>
        </p:blipFill>
        <p:spPr bwMode="auto">
          <a:xfrm>
            <a:off x="4857752" y="3143248"/>
            <a:ext cx="258019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28596" y="214290"/>
            <a:ext cx="4723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Timpanon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Kapitel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8" descr="Šartras katedrāle. Portāls, timpanons. Kristus un evanģēlist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643338" cy="2732504"/>
          </a:xfrm>
          <a:prstGeom prst="rect">
            <a:avLst/>
          </a:prstGeom>
          <a:noFill/>
        </p:spPr>
      </p:pic>
      <p:pic>
        <p:nvPicPr>
          <p:cNvPr id="19458" name="Picture 2" descr="column - Wiktio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95646" cy="2321735"/>
          </a:xfrm>
          <a:prstGeom prst="rect">
            <a:avLst/>
          </a:prstGeom>
          <a:noFill/>
        </p:spPr>
      </p:pic>
      <p:pic>
        <p:nvPicPr>
          <p:cNvPr id="19460" name="Picture 4" descr="Ancient Greek Architecture Columns - Lessons - Tes Teach"/>
          <p:cNvPicPr>
            <a:picLocks noChangeAspect="1" noChangeArrowheads="1"/>
          </p:cNvPicPr>
          <p:nvPr/>
        </p:nvPicPr>
        <p:blipFill>
          <a:blip r:embed="rId4" cstate="print"/>
          <a:srcRect b="7593"/>
          <a:stretch>
            <a:fillRect/>
          </a:stretch>
        </p:blipFill>
        <p:spPr bwMode="auto">
          <a:xfrm>
            <a:off x="1357290" y="4214818"/>
            <a:ext cx="3943340" cy="2170864"/>
          </a:xfrm>
          <a:prstGeom prst="rect">
            <a:avLst/>
          </a:prstGeom>
          <a:noFill/>
        </p:spPr>
      </p:pic>
      <p:pic>
        <p:nvPicPr>
          <p:cNvPr id="19462" name="Picture 6" descr="Timpanon Vollplastik Walhalla - Ingyenes fotó a Pixabay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85794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4282" y="1714488"/>
            <a:ext cx="864399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dirty="0" smtClean="0"/>
              <a:t>Pojme arhitekturnega kiparstva si skušaj zapomniti, s svinčnikom jih na </a:t>
            </a:r>
            <a:r>
              <a:rPr lang="sl-SI" dirty="0" err="1" smtClean="0"/>
              <a:t>brezčrten</a:t>
            </a:r>
            <a:r>
              <a:rPr lang="sl-SI" dirty="0" smtClean="0"/>
              <a:t> list </a:t>
            </a:r>
            <a:r>
              <a:rPr lang="sl-SI" b="1" dirty="0" smtClean="0"/>
              <a:t>nariši</a:t>
            </a:r>
            <a:r>
              <a:rPr lang="sl-SI" dirty="0" smtClean="0"/>
              <a:t> (friz, portal, timpanon, steber, kapitel) in mi jih pošlji.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dirty="0" smtClean="0"/>
              <a:t>Poskrbi, da neoddane naloge čim prej narediš in mi jih pošlješ na moj </a:t>
            </a:r>
            <a:r>
              <a:rPr lang="sl-SI" dirty="0" err="1" smtClean="0"/>
              <a:t>email</a:t>
            </a:r>
            <a:r>
              <a:rPr lang="sl-SI" dirty="0" smtClean="0"/>
              <a:t>                       </a:t>
            </a:r>
            <a:r>
              <a:rPr lang="en-US" u="sng" dirty="0" smtClean="0">
                <a:hlinkClick r:id="rId2"/>
              </a:rPr>
              <a:t>tea.curk-sorta@os-sturje.si</a:t>
            </a:r>
            <a:endParaRPr lang="sl-SI" u="sng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dirty="0" smtClean="0"/>
              <a:t>Naloge, ki ste jih naredili do sedaj, so razstavljene v spletni razstavi.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        </a:t>
            </a:r>
            <a:r>
              <a:rPr lang="en-US" dirty="0" err="1" smtClean="0"/>
              <a:t>Če</a:t>
            </a:r>
            <a:r>
              <a:rPr lang="en-US" dirty="0" smtClean="0"/>
              <a:t> je </a:t>
            </a:r>
            <a:r>
              <a:rPr lang="en-US" dirty="0" err="1" smtClean="0"/>
              <a:t>karkoli</a:t>
            </a:r>
            <a:r>
              <a:rPr lang="en-US" dirty="0" smtClean="0"/>
              <a:t> </a:t>
            </a:r>
            <a:r>
              <a:rPr lang="en-US" dirty="0" err="1" smtClean="0"/>
              <a:t>nejasnega</a:t>
            </a:r>
            <a:r>
              <a:rPr lang="en-US" dirty="0" smtClean="0"/>
              <a:t>, mi </a:t>
            </a:r>
            <a:r>
              <a:rPr lang="en-US" dirty="0" err="1" smtClean="0"/>
              <a:t>piš</a:t>
            </a:r>
            <a:r>
              <a:rPr lang="sl-SI" dirty="0" smtClean="0"/>
              <a:t>i</a:t>
            </a:r>
            <a:r>
              <a:rPr lang="en-US" dirty="0" err="1" smtClean="0"/>
              <a:t>te</a:t>
            </a:r>
            <a:r>
              <a:rPr lang="en-US" dirty="0" smtClean="0"/>
              <a:t>. </a:t>
            </a:r>
            <a:endParaRPr lang="sl-SI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r>
              <a:rPr lang="sl-SI" sz="1600" dirty="0" smtClean="0"/>
              <a:t>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endParaRPr lang="sl-SI" sz="1600" dirty="0" smtClean="0"/>
          </a:p>
          <a:p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u="sng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b="1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1639</TotalTime>
  <Words>273</Words>
  <Application>Microsoft Office PowerPoint</Application>
  <PresentationFormat>Diaprojekcija na zaslonu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Modul</vt:lpstr>
      <vt:lpstr>KIPARSTVO V ARHITEKTURI</vt:lpstr>
      <vt:lpstr>Diapozitiv 2</vt:lpstr>
      <vt:lpstr>Diapozitiv 3</vt:lpstr>
      <vt:lpstr>Diapozitiv 4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TONSKO SLIKANJE - MODELACIJA</dc:title>
  <dc:creator>Gordana</dc:creator>
  <cp:lastModifiedBy>Uporabnik</cp:lastModifiedBy>
  <cp:revision>149</cp:revision>
  <dcterms:created xsi:type="dcterms:W3CDTF">2017-03-29T00:20:50Z</dcterms:created>
  <dcterms:modified xsi:type="dcterms:W3CDTF">2020-05-21T09:21:46Z</dcterms:modified>
</cp:coreProperties>
</file>