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68" r:id="rId3"/>
    <p:sldId id="269" r:id="rId4"/>
    <p:sldId id="281" r:id="rId5"/>
    <p:sldId id="265" r:id="rId6"/>
    <p:sldId id="266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F89BB8-BC23-4FED-A221-A70BB0663593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9/2854/index5.html" TargetMode="External"/><Relationship Id="rId2" Type="http://schemas.openxmlformats.org/officeDocument/2006/relationships/hyperlink" Target="https://eucbeniki.sio.si/lum9/2854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ea.curk-sorta@os-sturje.si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8077200" cy="1500198"/>
          </a:xfrm>
        </p:spPr>
        <p:txBody>
          <a:bodyPr>
            <a:normAutofit/>
          </a:bodyPr>
          <a:lstStyle/>
          <a:p>
            <a:r>
              <a:rPr lang="sl-SI" sz="4400" b="0" dirty="0" smtClean="0"/>
              <a:t>INSTALACIJA</a:t>
            </a:r>
            <a:endParaRPr lang="sl-SI" sz="4400" b="0" dirty="0"/>
          </a:p>
        </p:txBody>
      </p:sp>
    </p:spTree>
    <p:extLst>
      <p:ext uri="{BB962C8B-B14F-4D97-AF65-F5344CB8AC3E}">
        <p14:creationId xmlns="" xmlns:p14="http://schemas.microsoft.com/office/powerpoint/2010/main" val="39381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2844" y="142852"/>
            <a:ext cx="89297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700" dirty="0" smtClean="0"/>
              <a:t>Pozdravljeni </a:t>
            </a:r>
            <a:r>
              <a:rPr lang="sl-SI" sz="1700" dirty="0" err="1" smtClean="0"/>
              <a:t>devetošolci</a:t>
            </a:r>
            <a:r>
              <a:rPr lang="sl-SI" sz="1700" dirty="0" smtClean="0"/>
              <a:t>!</a:t>
            </a:r>
          </a:p>
          <a:p>
            <a:endParaRPr lang="sl-SI" sz="1700" dirty="0" smtClean="0"/>
          </a:p>
          <a:p>
            <a:r>
              <a:rPr lang="sl-SI" sz="1700" dirty="0" smtClean="0"/>
              <a:t>Še malo in spet bomo skupaj v šoli.</a:t>
            </a:r>
            <a:endParaRPr lang="sl-SI" sz="1700" dirty="0" smtClean="0"/>
          </a:p>
          <a:p>
            <a:endParaRPr lang="sl-SI" sz="1700" dirty="0" smtClean="0"/>
          </a:p>
          <a:p>
            <a:r>
              <a:rPr lang="sl-SI" sz="1700" dirty="0" smtClean="0"/>
              <a:t>Vaše delo preverjam sproti. </a:t>
            </a:r>
          </a:p>
          <a:p>
            <a:r>
              <a:rPr lang="sl-SI" sz="1700" dirty="0" smtClean="0"/>
              <a:t>Kriteriji samoocenjevanja so na koncu vsake naloge napisani zato, da si z njimi pomagate pri izdelavi naloge ter preverite, kako bi bilo vaše delo ocenjeno.</a:t>
            </a:r>
          </a:p>
          <a:p>
            <a:endParaRPr lang="sl-SI" sz="1700" dirty="0" smtClean="0"/>
          </a:p>
          <a:p>
            <a:r>
              <a:rPr lang="sl-SI" sz="1700" b="1" dirty="0" smtClean="0"/>
              <a:t>V tem ocenjevalnem obdobju morete pridobiti vsi še eno oceno. </a:t>
            </a:r>
          </a:p>
          <a:p>
            <a:r>
              <a:rPr lang="sl-SI" sz="1700" b="1" dirty="0" smtClean="0"/>
              <a:t>Izmed 4 nalog, ki ste mi jih </a:t>
            </a:r>
            <a:r>
              <a:rPr lang="sl-SI" sz="1700" dirty="0" smtClean="0"/>
              <a:t>(oziroma mi jih še boste) </a:t>
            </a:r>
            <a:r>
              <a:rPr lang="sl-SI" sz="1700" b="1" dirty="0" smtClean="0"/>
              <a:t>v času pouka na daljavo poslali, bom ocenila izdelek, ki ste ga </a:t>
            </a:r>
            <a:r>
              <a:rPr lang="sl-SI" sz="1700" dirty="0" smtClean="0"/>
              <a:t>(ali ga boste) </a:t>
            </a:r>
            <a:r>
              <a:rPr lang="sl-SI" sz="1700" b="1" dirty="0" smtClean="0"/>
              <a:t>najbolje naredili.</a:t>
            </a:r>
          </a:p>
          <a:p>
            <a:endParaRPr lang="sl-SI" sz="1700" dirty="0" smtClean="0"/>
          </a:p>
          <a:p>
            <a:r>
              <a:rPr lang="sl-SI" sz="1700" dirty="0" smtClean="0"/>
              <a:t>Nekateri naloge pošiljate redno in se zanje zelo potrudite. Upoštevate navodila, ste natančni in izvirni. Teh izdelkov sem najbolj vesela, tudi ocene bodo v teh primerih seveda odlične. </a:t>
            </a:r>
          </a:p>
          <a:p>
            <a:endParaRPr lang="sl-SI" sz="1700" dirty="0" smtClean="0"/>
          </a:p>
          <a:p>
            <a:r>
              <a:rPr lang="sl-SI" sz="1700" dirty="0" smtClean="0"/>
              <a:t>Vaše naloge si lahko ogledate v spletni razstavi vašega razreda.</a:t>
            </a:r>
          </a:p>
          <a:p>
            <a:endParaRPr lang="sl-SI" sz="1700" dirty="0" smtClean="0"/>
          </a:p>
          <a:p>
            <a:r>
              <a:rPr lang="sl-SI" sz="1700" smtClean="0"/>
              <a:t>Po </a:t>
            </a:r>
            <a:r>
              <a:rPr lang="sl-SI" sz="1700" dirty="0" smtClean="0"/>
              <a:t>slikarski nalogi se spet vračamo h kiparstvu. </a:t>
            </a:r>
          </a:p>
          <a:p>
            <a:r>
              <a:rPr lang="sl-SI" sz="1700" dirty="0" smtClean="0"/>
              <a:t>Naloga se navezuje na snov, ki smo jo o kiparstvu obravnavali do sedaj. </a:t>
            </a:r>
          </a:p>
          <a:p>
            <a:r>
              <a:rPr lang="sl-SI" sz="1700" dirty="0" smtClean="0"/>
              <a:t>Kot vedno najprej preberite teoretični del in navodila, nato izdelajte praktični del. </a:t>
            </a:r>
          </a:p>
          <a:p>
            <a:endParaRPr lang="sl-SI" sz="1700" dirty="0" smtClean="0"/>
          </a:p>
          <a:p>
            <a:r>
              <a:rPr lang="sl-SI" sz="1700" dirty="0" smtClean="0"/>
              <a:t>Izdelke mi pošljite najkasneje do napisanega datuma.</a:t>
            </a:r>
          </a:p>
          <a:p>
            <a:endParaRPr lang="sl-SI" sz="1700" dirty="0" smtClean="0"/>
          </a:p>
          <a:p>
            <a:r>
              <a:rPr lang="sl-SI" sz="1700" dirty="0" smtClean="0"/>
              <a:t>Veselo ustvarjanje vam želim!</a:t>
            </a:r>
            <a:endParaRPr lang="sl-SI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142852"/>
            <a:ext cx="9144000" cy="540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Snov o instalaciji pozorno preberi v učbeniku: </a:t>
            </a:r>
            <a:r>
              <a:rPr lang="sl-SI" sz="1600" dirty="0" smtClean="0">
                <a:hlinkClick r:id="rId2"/>
              </a:rPr>
              <a:t>https://eucbeniki.sio.si/lum9/2854/index.html</a:t>
            </a:r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Ko prebereš teoretični del, reši tudi naloge na koncu poglavja: </a:t>
            </a:r>
            <a:r>
              <a:rPr lang="sl-SI" sz="1600" dirty="0" smtClean="0">
                <a:hlinkClick r:id="rId3"/>
              </a:rPr>
              <a:t>https://eucbeniki.sio.si/lum9/2854/index5.html</a:t>
            </a:r>
            <a:r>
              <a:rPr lang="sl-SI" sz="1600" dirty="0" smtClean="0"/>
              <a:t> Z nalogami ponoviš prebrano snov, morda ti bodo tudi v pomoč pri izdelavi naloge.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/>
          </a:p>
        </p:txBody>
      </p:sp>
      <p:sp>
        <p:nvSpPr>
          <p:cNvPr id="4" name="Pravokotnik 3"/>
          <p:cNvSpPr/>
          <p:nvPr/>
        </p:nvSpPr>
        <p:spPr>
          <a:xfrm>
            <a:off x="0" y="164305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/>
              <a:t>Pri instalaciji postavi umetnik objekte v prostoru tako, da pri ogledu umetniške instalacije doživljamo prostor kot celoto. Ta poseben prostor je tisti, ki nam vzbuja občutenja in prinaša sporočilo umetnika. </a:t>
            </a:r>
          </a:p>
          <a:p>
            <a:endParaRPr lang="sl-SI" sz="1600" dirty="0" smtClean="0"/>
          </a:p>
          <a:p>
            <a:r>
              <a:rPr lang="sl-SI" sz="1600" dirty="0" smtClean="0"/>
              <a:t>Instalacija je lahko postavljena v zaprt (galerijski) prostor ali na prosto. </a:t>
            </a:r>
          </a:p>
          <a:p>
            <a:r>
              <a:rPr lang="sl-SI" sz="1600" dirty="0" smtClean="0"/>
              <a:t>Umetnik s prostorsko postavitvijo izrazi svoja občutja in gledalcu sporoča svoje misli skozi uporabljene objekte, materiale, način postavitve. </a:t>
            </a:r>
          </a:p>
          <a:p>
            <a:endParaRPr lang="sl-SI" sz="1600" dirty="0" smtClean="0"/>
          </a:p>
          <a:p>
            <a:endParaRPr lang="sl-SI" dirty="0"/>
          </a:p>
        </p:txBody>
      </p:sp>
      <p:pic>
        <p:nvPicPr>
          <p:cNvPr id="13314" name="Picture 2" descr="A profusion of cheerful umbrellas (parasols?) along Via Roma in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86124"/>
            <a:ext cx="3286148" cy="3286148"/>
          </a:xfrm>
          <a:prstGeom prst="rect">
            <a:avLst/>
          </a:prstGeom>
          <a:noFill/>
        </p:spPr>
      </p:pic>
      <p:pic>
        <p:nvPicPr>
          <p:cNvPr id="13316" name="Picture 4" descr="Kinetic Art Installation at Changi Airport, Singapore | Sty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4965082" cy="330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Sredstva, s katerimi se lahko umetnik izrazi, so skorajda neomejena. Umetniki v instalacijo vključujejo različne materiale, uporabljajo pa tudi moderno tehnologijo in medije, zato so lahko v instalacijah prisotni zvok, video, splet, svetlobni učinki.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0" y="928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Kot si spoznal pri obravnavi snovi o abstraktnem kiparstvu, je tudi pri instalaciji naslov dela zelo pomemben. </a:t>
            </a:r>
          </a:p>
        </p:txBody>
      </p:sp>
      <p:pic>
        <p:nvPicPr>
          <p:cNvPr id="28674" name="Picture 2" descr="Zemljevid sodobne umet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00570"/>
            <a:ext cx="3500462" cy="2235647"/>
          </a:xfrm>
          <a:prstGeom prst="rect">
            <a:avLst/>
          </a:prstGeom>
          <a:noFill/>
        </p:spPr>
      </p:pic>
      <p:pic>
        <p:nvPicPr>
          <p:cNvPr id="28676" name="Picture 4" descr="Umetniška instalacija - gozd sredi nogometnega stadiona v Celovc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0484"/>
            <a:ext cx="5238720" cy="2881296"/>
          </a:xfrm>
          <a:prstGeom prst="rect">
            <a:avLst/>
          </a:prstGeom>
          <a:noFill/>
        </p:spPr>
      </p:pic>
      <p:pic>
        <p:nvPicPr>
          <p:cNvPr id="28678" name="Picture 6" descr="Paper art installation by Emmanuelle Moureaux at 'Space in Ginz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95491"/>
            <a:ext cx="3500462" cy="2333641"/>
          </a:xfrm>
          <a:prstGeom prst="rect">
            <a:avLst/>
          </a:prstGeom>
          <a:noFill/>
        </p:spPr>
      </p:pic>
      <p:pic>
        <p:nvPicPr>
          <p:cNvPr id="28682" name="Picture 10" descr="Myeongbeom Kim — À propos — Slash Pa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407758"/>
            <a:ext cx="3824265" cy="235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Naloga</a:t>
            </a:r>
            <a:r>
              <a:rPr lang="sl-SI" sz="3200" smtClean="0"/>
              <a:t>: instalacija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1500175"/>
            <a:ext cx="9144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Izberi si nekaj predmetov, ki se ti zdijo zanimivi in bi ti lahko služili kot umetniški objekti.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Izberi si prostor, kamor boš te predmete postavil (lahko je notranji ali zunanji prostor).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Instalacija naj izraža neko idejo, lahko jo tudi nasloviš.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Izdelek naj bo celostno dokončan. Pozoren bodi na detajle in estetskost izdelka.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Končan izdelek fotografiraj in ga </a:t>
            </a:r>
            <a:r>
              <a:rPr lang="sl-SI" sz="1600" b="1" dirty="0" smtClean="0"/>
              <a:t>do 15. 5. 2020</a:t>
            </a:r>
            <a:r>
              <a:rPr lang="sl-SI" sz="1600" dirty="0" smtClean="0"/>
              <a:t> pošlji na moj </a:t>
            </a:r>
            <a:r>
              <a:rPr lang="sl-SI" sz="1600" dirty="0" err="1" smtClean="0"/>
              <a:t>email</a:t>
            </a:r>
            <a:r>
              <a:rPr lang="sl-SI" sz="1600" dirty="0" smtClean="0"/>
              <a:t>  </a:t>
            </a:r>
            <a:r>
              <a:rPr lang="en-US" sz="1600" u="sng" dirty="0" smtClean="0">
                <a:hlinkClick r:id="rId2"/>
              </a:rPr>
              <a:t>tea.curk-sorta@os-sturje.si</a:t>
            </a:r>
            <a:endParaRPr lang="sl-SI" sz="1600" u="sng" dirty="0" smtClean="0"/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F</a:t>
            </a:r>
            <a:r>
              <a:rPr lang="en-US" sz="1600" dirty="0" err="1" smtClean="0"/>
              <a:t>otografij</a:t>
            </a:r>
            <a:r>
              <a:rPr lang="sl-SI" sz="1600" dirty="0" smtClean="0"/>
              <a:t>a, ki jo pošljete,</a:t>
            </a:r>
            <a:r>
              <a:rPr lang="en-US" sz="1600" dirty="0" smtClean="0"/>
              <a:t> </a:t>
            </a:r>
            <a:r>
              <a:rPr lang="sl-SI" sz="1600" dirty="0" smtClean="0"/>
              <a:t>naj bo fotografirana pri dobri svetlobi, viden naj bo celoten izdelek, pozoren bodi tudi </a:t>
            </a:r>
            <a:r>
              <a:rPr lang="sl-SI" sz="1600" smtClean="0"/>
              <a:t>na ozadje.</a:t>
            </a:r>
            <a:endParaRPr lang="sl-SI" sz="1600" dirty="0" smtClean="0"/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Shranjena naj bo pod imenom, priimkom in razredom učenca: npr. MihaNovak9a</a:t>
            </a:r>
          </a:p>
          <a:p>
            <a:endParaRPr lang="sl-SI" sz="1600" dirty="0" smtClean="0"/>
          </a:p>
          <a:p>
            <a:r>
              <a:rPr lang="sl-SI" sz="1600" dirty="0" smtClean="0"/>
              <a:t>        </a:t>
            </a:r>
            <a:r>
              <a:rPr lang="en-US" sz="1600" dirty="0" err="1" smtClean="0"/>
              <a:t>Če</a:t>
            </a:r>
            <a:r>
              <a:rPr lang="en-US" sz="1600" dirty="0" smtClean="0"/>
              <a:t> je </a:t>
            </a:r>
            <a:r>
              <a:rPr lang="en-US" sz="1600" dirty="0" err="1" smtClean="0"/>
              <a:t>karkoli</a:t>
            </a:r>
            <a:r>
              <a:rPr lang="en-US" sz="1600" dirty="0" smtClean="0"/>
              <a:t> </a:t>
            </a:r>
            <a:r>
              <a:rPr lang="en-US" sz="1600" dirty="0" err="1" smtClean="0"/>
              <a:t>nejasnega</a:t>
            </a:r>
            <a:r>
              <a:rPr lang="en-US" sz="1600" dirty="0" smtClean="0"/>
              <a:t>, mi </a:t>
            </a:r>
            <a:r>
              <a:rPr lang="en-US" sz="1600" dirty="0" err="1" smtClean="0"/>
              <a:t>piš</a:t>
            </a:r>
            <a:r>
              <a:rPr lang="sl-SI" sz="1600" dirty="0" smtClean="0"/>
              <a:t>i</a:t>
            </a:r>
            <a:r>
              <a:rPr lang="en-US" sz="1600" dirty="0" err="1" smtClean="0"/>
              <a:t>te</a:t>
            </a:r>
            <a:r>
              <a:rPr lang="en-US" sz="1600" dirty="0" smtClean="0"/>
              <a:t>. </a:t>
            </a: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/>
            <a:r>
              <a:rPr lang="sl-SI" sz="1600" dirty="0" smtClean="0"/>
              <a:t>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/>
            <a:endParaRPr lang="sl-SI" sz="1600" dirty="0" smtClean="0"/>
          </a:p>
          <a:p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u="sng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/>
            <a:endParaRPr lang="sl-SI" b="1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1071546"/>
          <a:ext cx="785818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2237933"/>
                <a:gridCol w="2191223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KRITERIJI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 MOŽNIH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sl-SI" sz="1200" dirty="0" smtClean="0"/>
                        <a:t>TOČK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ŠTEVILO DOSEŽENIH TOČK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Nazorna</a:t>
                      </a:r>
                      <a:r>
                        <a:rPr lang="sl-SI" sz="1200" baseline="0" dirty="0" smtClean="0"/>
                        <a:t> ponazoritev kiparske naloge - instalacija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sl-SI" sz="1200" dirty="0" smtClean="0"/>
                        <a:t>Stabilnost kiparskega dela, ravnovesje kompozicije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Izvirnost in uporaba domišljije pri oblikovanju motiva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Likovna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čistost</a:t>
                      </a:r>
                      <a:r>
                        <a:rPr lang="en-US" sz="1200" dirty="0" smtClean="0"/>
                        <a:t> </a:t>
                      </a:r>
                      <a:r>
                        <a:rPr lang="sl-SI" sz="1200" dirty="0" smtClean="0"/>
                        <a:t>in natančnost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0" y="285728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r>
              <a:rPr lang="sl-SI" dirty="0" smtClean="0"/>
              <a:t>        Kriteriji za samoocenjevanje: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1262</TotalTime>
  <Words>538</Words>
  <Application>Microsoft Office PowerPoint</Application>
  <PresentationFormat>Diaprojekcija na zaslonu (4:3)</PresentationFormat>
  <Paragraphs>84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Modul</vt:lpstr>
      <vt:lpstr>INSTALACIJA</vt:lpstr>
      <vt:lpstr>Diapozitiv 2</vt:lpstr>
      <vt:lpstr>Diapozitiv 3</vt:lpstr>
      <vt:lpstr>Diapozitiv 4</vt:lpstr>
      <vt:lpstr>Naloga: instalacija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TONSKO SLIKANJE - MODELACIJA</dc:title>
  <dc:creator>Gordana</dc:creator>
  <cp:lastModifiedBy>Uporabnik</cp:lastModifiedBy>
  <cp:revision>113</cp:revision>
  <dcterms:created xsi:type="dcterms:W3CDTF">2017-03-29T00:20:50Z</dcterms:created>
  <dcterms:modified xsi:type="dcterms:W3CDTF">2020-05-10T18:08:03Z</dcterms:modified>
</cp:coreProperties>
</file>