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5" r:id="rId5"/>
    <p:sldId id="265" r:id="rId6"/>
    <p:sldId id="266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F89BB8-BC23-4FED-A221-A70BB0663593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8/2341/index7.html" TargetMode="External"/><Relationship Id="rId2" Type="http://schemas.openxmlformats.org/officeDocument/2006/relationships/hyperlink" Target="https://eucbeniki.sio.si/lum8/2341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077200" cy="1214446"/>
          </a:xfrm>
        </p:spPr>
        <p:txBody>
          <a:bodyPr>
            <a:normAutofit/>
          </a:bodyPr>
          <a:lstStyle/>
          <a:p>
            <a:r>
              <a:rPr lang="sl-SI" sz="4400" b="0" dirty="0" smtClean="0"/>
              <a:t>KIP ČLOVEŠKE FIGURE</a:t>
            </a:r>
            <a:endParaRPr lang="sl-SI" sz="4400" b="0" dirty="0"/>
          </a:p>
        </p:txBody>
      </p:sp>
    </p:spTree>
    <p:extLst>
      <p:ext uri="{BB962C8B-B14F-4D97-AF65-F5344CB8AC3E}">
        <p14:creationId xmlns:p14="http://schemas.microsoft.com/office/powerpoint/2010/main" xmlns="" val="39381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4282" y="428604"/>
            <a:ext cx="871543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Pozdravljeni osmošolci!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 tem tednu nadaljujemo kiparsko nalogo iz prejšnjega tedna. </a:t>
            </a:r>
          </a:p>
          <a:p>
            <a:endParaRPr lang="sl-SI" dirty="0" smtClean="0"/>
          </a:p>
          <a:p>
            <a:r>
              <a:rPr lang="sl-SI" dirty="0" smtClean="0"/>
              <a:t>Če vas zanima, kakšne naloge ste mi poslali do sedaj, si oglejte spletno razstavo vašega razreda.</a:t>
            </a:r>
          </a:p>
          <a:p>
            <a:endParaRPr lang="sl-SI" dirty="0" smtClean="0"/>
          </a:p>
          <a:p>
            <a:r>
              <a:rPr lang="sl-SI" dirty="0" smtClean="0"/>
              <a:t>Tisti, ki še niste, mi fotografije vaših izdelkov pošljite do napisanega datuma.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Veselo ustvarjanje in veliko iznajdljivosti vam želim!</a:t>
            </a:r>
          </a:p>
          <a:p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28572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Snov o kipu človeške figure pozorno preberi v učbeniku: </a:t>
            </a:r>
            <a:r>
              <a:rPr lang="sl-SI" sz="1600" dirty="0" smtClean="0">
                <a:hlinkClick r:id="rId2"/>
              </a:rPr>
              <a:t>https://eucbeniki.sio.si/lum8/2341/index.html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Ko prebereš teoretični del, reši tudi naloge na koncu poglavja: </a:t>
            </a:r>
            <a:r>
              <a:rPr lang="sl-SI" sz="1600" dirty="0" smtClean="0">
                <a:hlinkClick r:id="rId3"/>
              </a:rPr>
              <a:t>https://eucbeniki.sio.si/lum8/2341/index7.html</a:t>
            </a:r>
            <a:r>
              <a:rPr lang="sl-SI" sz="1600" dirty="0" smtClean="0"/>
              <a:t>  Z nalogami ponoviš prebrano snov, morda ti bodo v pomoč pri izdelavi naloge.</a:t>
            </a:r>
          </a:p>
          <a:p>
            <a:endParaRPr lang="sl-SI" sz="1600" dirty="0" smtClean="0"/>
          </a:p>
          <a:p>
            <a:endParaRPr lang="sl-SI" sz="1600" dirty="0" smtClean="0"/>
          </a:p>
        </p:txBody>
      </p:sp>
      <p:pic>
        <p:nvPicPr>
          <p:cNvPr id="8194" name="Picture 2" descr="Deček s piščalko / A boy with a whistle | Zdenko Kalin - kip… | Flic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3071834" cy="4273857"/>
          </a:xfrm>
          <a:prstGeom prst="rect">
            <a:avLst/>
          </a:prstGeom>
          <a:noFill/>
        </p:spPr>
      </p:pic>
      <p:pic>
        <p:nvPicPr>
          <p:cNvPr id="8196" name="Picture 4" descr="Ajdovscina - Park | KRAJI - Slove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928802"/>
            <a:ext cx="2857520" cy="4304676"/>
          </a:xfrm>
          <a:prstGeom prst="rect">
            <a:avLst/>
          </a:prstGeom>
          <a:noFill/>
        </p:spPr>
      </p:pic>
      <p:pic>
        <p:nvPicPr>
          <p:cNvPr id="8202" name="Picture 10" descr="Little Dancer by Degas | &quot;A Place for Learning&quot;"/>
          <p:cNvPicPr>
            <a:picLocks noChangeAspect="1" noChangeArrowheads="1"/>
          </p:cNvPicPr>
          <p:nvPr/>
        </p:nvPicPr>
        <p:blipFill>
          <a:blip r:embed="rId6" cstate="print"/>
          <a:srcRect l="9786" r="12606"/>
          <a:stretch>
            <a:fillRect/>
          </a:stretch>
        </p:blipFill>
        <p:spPr bwMode="auto">
          <a:xfrm>
            <a:off x="6286512" y="2000240"/>
            <a:ext cx="2610595" cy="422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ulptures de Camille Claudel - Dans mes mall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643337" cy="2735923"/>
          </a:xfrm>
          <a:prstGeom prst="rect">
            <a:avLst/>
          </a:prstGeom>
          <a:noFill/>
        </p:spPr>
      </p:pic>
      <p:pic>
        <p:nvPicPr>
          <p:cNvPr id="23556" name="Picture 4" descr="15 Best Art Pictures of the Week – March 01st to March 07th, 2013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3078978" cy="4286280"/>
          </a:xfrm>
          <a:prstGeom prst="rect">
            <a:avLst/>
          </a:prstGeom>
          <a:noFill/>
        </p:spPr>
      </p:pic>
      <p:pic>
        <p:nvPicPr>
          <p:cNvPr id="23558" name="Picture 6" descr="Henri Matisse, The Serpentine, 1909, bronzo. Photograph by Le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520" cy="3592626"/>
          </a:xfrm>
          <a:prstGeom prst="rect">
            <a:avLst/>
          </a:prstGeom>
          <a:noFill/>
        </p:spPr>
      </p:pic>
      <p:pic>
        <p:nvPicPr>
          <p:cNvPr id="23560" name="Picture 8" descr="PAINTING &amp; SCULP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14290"/>
            <a:ext cx="2678924" cy="3571900"/>
          </a:xfrm>
          <a:prstGeom prst="rect">
            <a:avLst/>
          </a:prstGeom>
          <a:noFill/>
        </p:spPr>
      </p:pic>
      <p:pic>
        <p:nvPicPr>
          <p:cNvPr id="23562" name="Picture 10" descr="Zbirke MG+MS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929066"/>
            <a:ext cx="1985060" cy="2714612"/>
          </a:xfrm>
          <a:prstGeom prst="rect">
            <a:avLst/>
          </a:prstGeom>
          <a:noFill/>
        </p:spPr>
      </p:pic>
      <p:pic>
        <p:nvPicPr>
          <p:cNvPr id="23564" name="Picture 12" descr="Batič Stojan - Galerija in dražbena hiša SLOART"/>
          <p:cNvPicPr>
            <a:picLocks noChangeAspect="1" noChangeArrowheads="1"/>
          </p:cNvPicPr>
          <p:nvPr/>
        </p:nvPicPr>
        <p:blipFill>
          <a:blip r:embed="rId7" cstate="print"/>
          <a:srcRect l="5212" t="4344" r="1303" b="7819"/>
          <a:stretch>
            <a:fillRect/>
          </a:stretch>
        </p:blipFill>
        <p:spPr bwMode="auto">
          <a:xfrm>
            <a:off x="5929322" y="4518338"/>
            <a:ext cx="3092911" cy="2179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Naloga: kip </a:t>
            </a:r>
            <a:r>
              <a:rPr lang="sl-SI" sz="3200" smtClean="0"/>
              <a:t>človeške figure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1500175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Pri prvi nalogi,  ki ste jo naredili od doma, ste razmišljali o tem, kako lahko uporabite predmete, ki jih uporabljate v vsakdanjem življenju kot kiparsko kompozicijo. Predmete iz vsakdanjega življenja ste postavili tako, da ste iz njih naredili kip.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Tokrat boste izdelali kip človeške figure iz materiala, ki je pogosto uporabljen v kuhinji – ustvarili boste kip iz </a:t>
            </a:r>
            <a:r>
              <a:rPr lang="sl-SI" sz="1600" dirty="0" err="1" smtClean="0"/>
              <a:t>alu</a:t>
            </a:r>
            <a:r>
              <a:rPr lang="sl-SI" sz="1600" dirty="0" smtClean="0"/>
              <a:t> folije. Če </a:t>
            </a:r>
            <a:r>
              <a:rPr lang="sl-SI" sz="1600" dirty="0" err="1" smtClean="0"/>
              <a:t>alu</a:t>
            </a:r>
            <a:r>
              <a:rPr lang="sl-SI" sz="1600" dirty="0" smtClean="0"/>
              <a:t> folije nimate, pa naredite kip iz papirja. Tudi pri kipu iz </a:t>
            </a:r>
            <a:r>
              <a:rPr lang="sl-SI" sz="1600" dirty="0" err="1" smtClean="0"/>
              <a:t>alu</a:t>
            </a:r>
            <a:r>
              <a:rPr lang="sl-SI" sz="1600" dirty="0" smtClean="0"/>
              <a:t> folije kot osnovo uporabi papir, da ne porabiš preveč folije.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Ko bo kip končan, ga pritrdi na tršo podlago (karton), da bo stabilno stal.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Izdelek naj bo celostno dokončan. Pozoren bodi na detajle in estetskost izdelka.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Končan izdelek fotografiraj in ga </a:t>
            </a:r>
            <a:r>
              <a:rPr lang="sl-SI" sz="1600" b="1" smtClean="0"/>
              <a:t>do 22.5</a:t>
            </a:r>
            <a:r>
              <a:rPr lang="sl-SI" sz="1600" b="1" dirty="0" smtClean="0"/>
              <a:t>. 2020</a:t>
            </a:r>
            <a:r>
              <a:rPr lang="sl-SI" sz="1600" dirty="0" smtClean="0"/>
              <a:t> pošlji na moj </a:t>
            </a:r>
            <a:r>
              <a:rPr lang="sl-SI" sz="1600" dirty="0" err="1" smtClean="0"/>
              <a:t>email</a:t>
            </a:r>
            <a:r>
              <a:rPr lang="sl-SI" sz="1600" dirty="0" smtClean="0"/>
              <a:t> </a:t>
            </a:r>
            <a:r>
              <a:rPr lang="en-US" sz="1600" u="sng" dirty="0" smtClean="0">
                <a:hlinkClick r:id="rId2"/>
              </a:rPr>
              <a:t>tea.curk-sorta@os-sturje.si</a:t>
            </a:r>
            <a:endParaRPr lang="sl-SI" sz="1600" u="sng" dirty="0" smtClean="0"/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F</a:t>
            </a:r>
            <a:r>
              <a:rPr lang="en-US" sz="1600" dirty="0" err="1" smtClean="0"/>
              <a:t>otografij</a:t>
            </a:r>
            <a:r>
              <a:rPr lang="sl-SI" sz="1600" dirty="0" smtClean="0"/>
              <a:t>a, ki jo pošljete,</a:t>
            </a:r>
            <a:r>
              <a:rPr lang="en-US" sz="1600" dirty="0" smtClean="0"/>
              <a:t> </a:t>
            </a:r>
            <a:r>
              <a:rPr lang="sl-SI" sz="1600" dirty="0" smtClean="0"/>
              <a:t>naj bo fotografirana pri dobri svetlobi, viden naj bo celoten izdelek, pozoren bodi tudi na ozadje.</a:t>
            </a:r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Shranjena naj bo pod imenom, priimkom in razredom učenca: npr. MihaNovak8a</a:t>
            </a:r>
          </a:p>
          <a:p>
            <a:endParaRPr lang="sl-SI" sz="1600" dirty="0" smtClean="0"/>
          </a:p>
          <a:p>
            <a:r>
              <a:rPr lang="sl-SI" sz="1600" dirty="0" smtClean="0"/>
              <a:t>        </a:t>
            </a:r>
            <a:r>
              <a:rPr lang="en-US" sz="1600" dirty="0" err="1" smtClean="0"/>
              <a:t>Če</a:t>
            </a:r>
            <a:r>
              <a:rPr lang="en-US" sz="1600" dirty="0" smtClean="0"/>
              <a:t> je </a:t>
            </a:r>
            <a:r>
              <a:rPr lang="en-US" sz="1600" dirty="0" err="1" smtClean="0"/>
              <a:t>karkoli</a:t>
            </a:r>
            <a:r>
              <a:rPr lang="en-US" sz="1600" dirty="0" smtClean="0"/>
              <a:t> </a:t>
            </a:r>
            <a:r>
              <a:rPr lang="en-US" sz="1600" dirty="0" err="1" smtClean="0"/>
              <a:t>nejasnega</a:t>
            </a:r>
            <a:r>
              <a:rPr lang="en-US" sz="1600" dirty="0" smtClean="0"/>
              <a:t>, mi </a:t>
            </a:r>
            <a:r>
              <a:rPr lang="en-US" sz="1600" dirty="0" err="1" smtClean="0"/>
              <a:t>piš</a:t>
            </a:r>
            <a:r>
              <a:rPr lang="sl-SI" sz="1600" dirty="0" smtClean="0"/>
              <a:t>i</a:t>
            </a:r>
            <a:r>
              <a:rPr lang="en-US" sz="1600" dirty="0" err="1" smtClean="0"/>
              <a:t>te</a:t>
            </a:r>
            <a:r>
              <a:rPr lang="en-US" sz="1600" dirty="0" smtClean="0"/>
              <a:t>. </a:t>
            </a:r>
            <a:endParaRPr lang="sl-SI" sz="1600" dirty="0" smtClean="0"/>
          </a:p>
          <a:p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u="sng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/>
            <a:endParaRPr lang="sl-SI" b="1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28596" y="357167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sl-SI" b="1" dirty="0" smtClean="0"/>
          </a:p>
          <a:p>
            <a:pPr marL="342900" indent="-342900"/>
            <a:endParaRPr lang="sl-SI" b="1" dirty="0" smtClean="0"/>
          </a:p>
          <a:p>
            <a:pPr marL="342900" indent="-342900"/>
            <a:endParaRPr lang="sl-SI" b="1" dirty="0" smtClean="0"/>
          </a:p>
          <a:p>
            <a:pPr marL="342900" indent="-342900"/>
            <a:endParaRPr lang="sl-SI" b="1" dirty="0" smtClean="0"/>
          </a:p>
          <a:p>
            <a:pPr marL="342900" indent="-342900"/>
            <a:endParaRPr lang="sl-SI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357158" y="428605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Kriteriji samoocenjevanja: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1928802"/>
          <a:ext cx="7429551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2214578"/>
                <a:gridCol w="2071701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KRITERIJI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 MOŽNIH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dirty="0" smtClean="0"/>
                        <a:t>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ŠTEVILO DOSEŽENIH TOČK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Nazorna</a:t>
                      </a:r>
                      <a:r>
                        <a:rPr lang="sl-SI" sz="1200" baseline="0" dirty="0" smtClean="0"/>
                        <a:t> ponazoritev kiparske naloge – kip človeške figure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sl-SI" sz="1200" dirty="0" smtClean="0"/>
                        <a:t>Stabilnost kiparskega dela, ravnovesje kompozicije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Izvirnost in uporaba domišljije pri oblikovanju motiva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Likovna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čistost</a:t>
                      </a:r>
                      <a:r>
                        <a:rPr lang="en-US" sz="1200" dirty="0" smtClean="0"/>
                        <a:t> </a:t>
                      </a:r>
                      <a:r>
                        <a:rPr lang="sl-SI" sz="1200" dirty="0" smtClean="0"/>
                        <a:t>in natančnost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420</TotalTime>
  <Words>341</Words>
  <Application>Microsoft Office PowerPoint</Application>
  <PresentationFormat>Diaprojekcija na zaslonu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Modul</vt:lpstr>
      <vt:lpstr>KIP ČLOVEŠKE FIGURE</vt:lpstr>
      <vt:lpstr>Diapozitiv 2</vt:lpstr>
      <vt:lpstr>Diapozitiv 3</vt:lpstr>
      <vt:lpstr>Diapozitiv 4</vt:lpstr>
      <vt:lpstr>Naloga: kip človeške figure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TONSKO SLIKANJE - MODELACIJA</dc:title>
  <dc:creator>Gordana</dc:creator>
  <cp:lastModifiedBy>Uporabnik</cp:lastModifiedBy>
  <cp:revision>69</cp:revision>
  <dcterms:created xsi:type="dcterms:W3CDTF">2017-03-29T00:20:50Z</dcterms:created>
  <dcterms:modified xsi:type="dcterms:W3CDTF">2020-05-15T21:41:29Z</dcterms:modified>
</cp:coreProperties>
</file>