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76" r:id="rId3"/>
    <p:sldId id="277" r:id="rId4"/>
    <p:sldId id="266" r:id="rId5"/>
    <p:sldId id="278" r:id="rId6"/>
    <p:sldId id="273" r:id="rId7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84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otni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sl-SI" smtClean="0"/>
              <a:t>Kliknite, če želite urediti slog podnaslova matrice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4BDFD-98ED-432D-870F-982AD09D88E4}" type="datetimeFigureOut">
              <a:rPr lang="sl-SI" smtClean="0"/>
              <a:pPr/>
              <a:t>15.5.2020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EA9E-5C22-4A9D-9856-AD9E11A4B220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0" name="Pravokotni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4BDFD-98ED-432D-870F-982AD09D88E4}" type="datetimeFigureOut">
              <a:rPr lang="sl-SI" smtClean="0"/>
              <a:pPr/>
              <a:t>15.5.2020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EA9E-5C22-4A9D-9856-AD9E11A4B22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otni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Pravokotni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4BDFD-98ED-432D-870F-982AD09D88E4}" type="datetimeFigureOut">
              <a:rPr lang="sl-SI" smtClean="0"/>
              <a:pPr/>
              <a:t>15.5.2020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EA9E-5C22-4A9D-9856-AD9E11A4B22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4BDFD-98ED-432D-870F-982AD09D88E4}" type="datetimeFigureOut">
              <a:rPr lang="sl-SI" smtClean="0"/>
              <a:pPr/>
              <a:t>15.5.2020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EA9E-5C22-4A9D-9856-AD9E11A4B22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otni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avokotni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4BDFD-98ED-432D-870F-982AD09D88E4}" type="datetimeFigureOut">
              <a:rPr lang="sl-SI" smtClean="0"/>
              <a:pPr/>
              <a:t>15.5.2020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EA9E-5C22-4A9D-9856-AD9E11A4B22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4BDFD-98ED-432D-870F-982AD09D88E4}" type="datetimeFigureOut">
              <a:rPr lang="sl-SI" smtClean="0"/>
              <a:pPr/>
              <a:t>15.5.2020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EA9E-5C22-4A9D-9856-AD9E11A4B22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4BDFD-98ED-432D-870F-982AD09D88E4}" type="datetimeFigureOut">
              <a:rPr lang="sl-SI" smtClean="0"/>
              <a:pPr/>
              <a:t>15.5.2020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EA9E-5C22-4A9D-9856-AD9E11A4B22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4BDFD-98ED-432D-870F-982AD09D88E4}" type="datetimeFigureOut">
              <a:rPr lang="sl-SI" smtClean="0"/>
              <a:pPr/>
              <a:t>15.5.2020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EA9E-5C22-4A9D-9856-AD9E11A4B22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4BDFD-98ED-432D-870F-982AD09D88E4}" type="datetimeFigureOut">
              <a:rPr lang="sl-SI" smtClean="0"/>
              <a:pPr/>
              <a:t>15.5.2020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EA9E-5C22-4A9D-9856-AD9E11A4B22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4BDFD-98ED-432D-870F-982AD09D88E4}" type="datetimeFigureOut">
              <a:rPr lang="sl-SI" smtClean="0"/>
              <a:pPr/>
              <a:t>15.5.2020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EA9E-5C22-4A9D-9856-AD9E11A4B220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2" name="Pravokotni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otni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0B4BDFD-98ED-432D-870F-982AD09D88E4}" type="datetimeFigureOut">
              <a:rPr lang="sl-SI" smtClean="0"/>
              <a:pPr/>
              <a:t>15.5.2020</a:t>
            </a:fld>
            <a:endParaRPr lang="sl-SI"/>
          </a:p>
        </p:txBody>
      </p:sp>
      <p:sp>
        <p:nvSpPr>
          <p:cNvPr id="11" name="Pravokotni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otni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448AEA9E-5C22-4A9D-9856-AD9E11A4B22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otni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Pravokotni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0B4BDFD-98ED-432D-870F-982AD09D88E4}" type="datetimeFigureOut">
              <a:rPr lang="sl-SI" smtClean="0"/>
              <a:pPr/>
              <a:t>15.5.2020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48AEA9E-5C22-4A9D-9856-AD9E11A4B220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tea.curk-sorta@os-sturje.si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l-SI" sz="2400" dirty="0" smtClean="0"/>
              <a:t/>
            </a:r>
            <a:br>
              <a:rPr lang="sl-SI" sz="2400" dirty="0" smtClean="0"/>
            </a:br>
            <a:r>
              <a:rPr lang="sl-SI" sz="2400" dirty="0" smtClean="0"/>
              <a:t>POLNA PLASTIKA IN VOTLA PLASTIKA</a:t>
            </a:r>
            <a:endParaRPr lang="sl-SI" sz="24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l-SI" sz="4400" dirty="0" smtClean="0">
                <a:solidFill>
                  <a:srgbClr val="FFCC00"/>
                </a:solidFill>
              </a:rPr>
              <a:t>KIPARSTVO</a:t>
            </a:r>
            <a:endParaRPr lang="sl-SI" sz="4400" dirty="0">
              <a:solidFill>
                <a:srgbClr val="FFCC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285720" y="571480"/>
            <a:ext cx="857256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Pozdravljeni šestošolci!</a:t>
            </a:r>
          </a:p>
          <a:p>
            <a:endParaRPr lang="sl-SI" dirty="0" smtClean="0"/>
          </a:p>
          <a:p>
            <a:r>
              <a:rPr lang="sl-SI" dirty="0" smtClean="0"/>
              <a:t>Danes vam pošiljam novo nalogo. Čeprav imamo pouk na daljavo in se prej še nismo srečali, imam občutek, da sem vas preko vaših del do sedaj že kar dobro spoznala. </a:t>
            </a:r>
          </a:p>
          <a:p>
            <a:endParaRPr lang="sl-SI" dirty="0" smtClean="0"/>
          </a:p>
          <a:p>
            <a:r>
              <a:rPr lang="sl-SI" dirty="0" smtClean="0"/>
              <a:t>V današnji nalogi se bomo srečali s kiparstvom. </a:t>
            </a:r>
          </a:p>
          <a:p>
            <a:r>
              <a:rPr lang="sl-SI" dirty="0" smtClean="0"/>
              <a:t>Kot vedno najprej preberite teoretični del in navodila, nato izdelajte praktični del. </a:t>
            </a:r>
          </a:p>
          <a:p>
            <a:endParaRPr lang="sl-SI" dirty="0" smtClean="0"/>
          </a:p>
          <a:p>
            <a:r>
              <a:rPr lang="sl-SI" dirty="0" smtClean="0"/>
              <a:t>Vaša dela si lahko ogledate v spletni razstavi vašega razreda.</a:t>
            </a:r>
          </a:p>
          <a:p>
            <a:endParaRPr lang="sl-SI" dirty="0" smtClean="0"/>
          </a:p>
          <a:p>
            <a:r>
              <a:rPr lang="sl-SI" dirty="0" smtClean="0"/>
              <a:t>Izdelke mi pošljite do napisanega datuma.</a:t>
            </a:r>
          </a:p>
          <a:p>
            <a:endParaRPr lang="sl-SI" dirty="0" smtClean="0"/>
          </a:p>
          <a:p>
            <a:r>
              <a:rPr lang="sl-SI" dirty="0" smtClean="0"/>
              <a:t>Veselo ustvarjanje in veliko iznajdljivosti vam želim!</a:t>
            </a:r>
            <a:endParaRPr lang="sl-SI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800" dirty="0" smtClean="0"/>
              <a:t>KIPARSTVO</a:t>
            </a:r>
            <a:endParaRPr lang="sl-SI" sz="2800" dirty="0"/>
          </a:p>
        </p:txBody>
      </p:sp>
      <p:sp>
        <p:nvSpPr>
          <p:cNvPr id="4" name="PoljeZBesedilom 3"/>
          <p:cNvSpPr txBox="1"/>
          <p:nvPr/>
        </p:nvSpPr>
        <p:spPr>
          <a:xfrm>
            <a:off x="142844" y="1500174"/>
            <a:ext cx="878687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Kiparstvu pravimo tudi PLASTIČNO OBLIKOVANJE, kipu pa SKULPTURA ali PLASTIKA.</a:t>
            </a:r>
          </a:p>
          <a:p>
            <a:endParaRPr lang="sl-SI" dirty="0" smtClean="0"/>
          </a:p>
          <a:p>
            <a:r>
              <a:rPr lang="sl-SI" dirty="0" smtClean="0"/>
              <a:t>VOTLA PLASTIKA je plastična oblika, </a:t>
            </a:r>
          </a:p>
          <a:p>
            <a:r>
              <a:rPr lang="sl-SI" dirty="0" smtClean="0"/>
              <a:t>katere votlina ima uporabno vrednost                        </a:t>
            </a:r>
          </a:p>
          <a:p>
            <a:r>
              <a:rPr lang="sl-SI" dirty="0" smtClean="0"/>
              <a:t>(npr. vaza ali posoda)</a:t>
            </a:r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r>
              <a:rPr lang="sl-SI" dirty="0" smtClean="0"/>
              <a:t>POLNA PLASTIKA je vsaka plastična oblika, </a:t>
            </a:r>
          </a:p>
          <a:p>
            <a:r>
              <a:rPr lang="sl-SI" dirty="0" smtClean="0"/>
              <a:t>polna ali votla, če ta votlina nima uporabne </a:t>
            </a:r>
          </a:p>
          <a:p>
            <a:r>
              <a:rPr lang="sl-SI" dirty="0" smtClean="0"/>
              <a:t>vrednosti.</a:t>
            </a:r>
          </a:p>
          <a:p>
            <a:endParaRPr lang="sl-SI" dirty="0" smtClean="0"/>
          </a:p>
          <a:p>
            <a:endParaRPr lang="sl-SI" dirty="0"/>
          </a:p>
        </p:txBody>
      </p:sp>
      <p:pic>
        <p:nvPicPr>
          <p:cNvPr id="9218" name="Picture 2" descr="Nefertiti Bust - Wikiped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2" y="4357694"/>
            <a:ext cx="1643074" cy="2405734"/>
          </a:xfrm>
          <a:prstGeom prst="rect">
            <a:avLst/>
          </a:prstGeom>
          <a:noFill/>
        </p:spPr>
      </p:pic>
      <p:pic>
        <p:nvPicPr>
          <p:cNvPr id="9220" name="Picture 4" descr="Egyptian | Bretby Art Pottery | V&amp;A Search the Collections"/>
          <p:cNvPicPr>
            <a:picLocks noChangeAspect="1" noChangeArrowheads="1"/>
          </p:cNvPicPr>
          <p:nvPr/>
        </p:nvPicPr>
        <p:blipFill>
          <a:blip r:embed="rId3" cstate="print"/>
          <a:srcRect l="13308" r="13308" b="6654"/>
          <a:stretch>
            <a:fillRect/>
          </a:stretch>
        </p:blipFill>
        <p:spPr bwMode="auto">
          <a:xfrm>
            <a:off x="4286248" y="2143116"/>
            <a:ext cx="1500198" cy="1908317"/>
          </a:xfrm>
          <a:prstGeom prst="rect">
            <a:avLst/>
          </a:prstGeom>
          <a:noFill/>
        </p:spPr>
      </p:pic>
      <p:pic>
        <p:nvPicPr>
          <p:cNvPr id="9222" name="Picture 6" descr="Rare Antique Egyptian Engraved Hand Painted Coloured Pottery Vase ...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43636" y="2143116"/>
            <a:ext cx="1928826" cy="1928826"/>
          </a:xfrm>
          <a:prstGeom prst="rect">
            <a:avLst/>
          </a:prstGeom>
          <a:noFill/>
        </p:spPr>
      </p:pic>
      <p:pic>
        <p:nvPicPr>
          <p:cNvPr id="9224" name="Picture 8" descr="Female Offering Bearer, ca. 1981–1975 B.C. Middle Kingdom, Dynasty ...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00826" y="4357694"/>
            <a:ext cx="1571636" cy="2357454"/>
          </a:xfrm>
          <a:prstGeom prst="rect">
            <a:avLst/>
          </a:prstGeom>
          <a:noFill/>
        </p:spPr>
      </p:pic>
      <p:pic>
        <p:nvPicPr>
          <p:cNvPr id="4098" name="Picture 2" descr="Controversial auctioning of artifacts ends | Toledo Blad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43042" y="5000636"/>
            <a:ext cx="2452376" cy="1714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200" dirty="0" smtClean="0"/>
              <a:t>Naloga: izdelaj kip (votlo ali polno plastiko) poljubne velikosti </a:t>
            </a:r>
            <a:r>
              <a:rPr lang="sl-SI" sz="3200" dirty="0" smtClean="0"/>
              <a:t>iz </a:t>
            </a:r>
            <a:r>
              <a:rPr lang="sl-SI" sz="3200" dirty="0" smtClean="0"/>
              <a:t>poljubnega materiala </a:t>
            </a:r>
            <a:endParaRPr lang="sl-SI" sz="3200" dirty="0"/>
          </a:p>
        </p:txBody>
      </p:sp>
      <p:sp>
        <p:nvSpPr>
          <p:cNvPr id="3" name="PoljeZBesedilom 2"/>
          <p:cNvSpPr txBox="1"/>
          <p:nvPr/>
        </p:nvSpPr>
        <p:spPr>
          <a:xfrm>
            <a:off x="142844" y="1428737"/>
            <a:ext cx="9001156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l-SI" sz="1200" dirty="0" smtClean="0"/>
          </a:p>
          <a:p>
            <a:r>
              <a:rPr lang="sl-SI" dirty="0" smtClean="0"/>
              <a:t>Ves material, ki ga potrebuješ, najdi doma!</a:t>
            </a:r>
          </a:p>
          <a:p>
            <a:endParaRPr lang="sl-SI" dirty="0" smtClean="0"/>
          </a:p>
          <a:p>
            <a:pPr>
              <a:buFont typeface="Arial" pitchFamily="34" charset="0"/>
              <a:buChar char="•"/>
            </a:pPr>
            <a:r>
              <a:rPr lang="sl-SI" dirty="0" smtClean="0"/>
              <a:t> lahko uporabiš naravni material ali pa odpadno embalažo, papir, karton</a:t>
            </a:r>
          </a:p>
          <a:p>
            <a:pPr>
              <a:buFont typeface="Arial" pitchFamily="34" charset="0"/>
              <a:buChar char="•"/>
            </a:pPr>
            <a:r>
              <a:rPr lang="sl-SI" dirty="0" smtClean="0"/>
              <a:t> lahko si pripraviš testo in kip oblikuješ kot iz gline</a:t>
            </a:r>
          </a:p>
          <a:p>
            <a:pPr>
              <a:buFont typeface="Arial" pitchFamily="34" charset="0"/>
              <a:buChar char="•"/>
            </a:pPr>
            <a:r>
              <a:rPr lang="sl-SI" dirty="0" smtClean="0"/>
              <a:t> lahko si pripraviš papirno kašo</a:t>
            </a:r>
          </a:p>
          <a:p>
            <a:pPr>
              <a:buFont typeface="Arial" pitchFamily="34" charset="0"/>
              <a:buChar char="•"/>
            </a:pPr>
            <a:r>
              <a:rPr lang="sl-SI" dirty="0" smtClean="0"/>
              <a:t> lahko kakšen predmet prirediš in iz njega oblikuješ kip</a:t>
            </a:r>
          </a:p>
          <a:p>
            <a:endParaRPr lang="sl-SI" dirty="0" smtClean="0"/>
          </a:p>
          <a:p>
            <a:endParaRPr lang="sl-SI" dirty="0" smtClean="0"/>
          </a:p>
          <a:p>
            <a:r>
              <a:rPr lang="sl-SI" dirty="0" smtClean="0"/>
              <a:t>Nekaj nasvetov za lažji začetek:</a:t>
            </a:r>
          </a:p>
          <a:p>
            <a:pPr>
              <a:buFont typeface="Arial" pitchFamily="34" charset="0"/>
              <a:buChar char="•"/>
            </a:pPr>
            <a:r>
              <a:rPr lang="sl-SI" dirty="0" smtClean="0"/>
              <a:t> najprej poišči in si pripravi material iz katerega boš kip izdelal</a:t>
            </a:r>
          </a:p>
          <a:p>
            <a:pPr>
              <a:buFont typeface="Arial" pitchFamily="34" charset="0"/>
              <a:buChar char="•"/>
            </a:pPr>
            <a:r>
              <a:rPr lang="sl-SI" dirty="0" smtClean="0"/>
              <a:t> zaščiti delovno površino</a:t>
            </a:r>
          </a:p>
          <a:p>
            <a:pPr>
              <a:buFont typeface="Arial" pitchFamily="34" charset="0"/>
              <a:buChar char="•"/>
            </a:pPr>
            <a:r>
              <a:rPr lang="sl-SI" dirty="0" smtClean="0"/>
              <a:t> razmišljaj o </a:t>
            </a:r>
            <a:r>
              <a:rPr lang="sl-SI" dirty="0" err="1" smtClean="0"/>
              <a:t>stojnosti</a:t>
            </a:r>
            <a:r>
              <a:rPr lang="sl-SI" dirty="0" smtClean="0"/>
              <a:t> figure (boš morda potreboval podstavek?)</a:t>
            </a:r>
          </a:p>
          <a:p>
            <a:pPr>
              <a:buFont typeface="Arial" pitchFamily="34" charset="0"/>
              <a:buChar char="•"/>
            </a:pPr>
            <a:r>
              <a:rPr lang="sl-SI" dirty="0" smtClean="0"/>
              <a:t> naredi načrt in skico ter razmisli o načinu spajanja materialov</a:t>
            </a:r>
          </a:p>
          <a:p>
            <a:pPr>
              <a:buFont typeface="Arial" pitchFamily="34" charset="0"/>
              <a:buChar char="•"/>
            </a:pPr>
            <a:r>
              <a:rPr lang="sl-SI" dirty="0" smtClean="0"/>
              <a:t> ne pozabi na estetskost in dovršenost likovnega izdelka</a:t>
            </a:r>
          </a:p>
          <a:p>
            <a:pPr>
              <a:buFont typeface="Arial" pitchFamily="34" charset="0"/>
              <a:buChar char="•"/>
            </a:pPr>
            <a:r>
              <a:rPr lang="sl-SI" dirty="0" smtClean="0"/>
              <a:t> kako boš dosegel, da bo končan izdelek </a:t>
            </a:r>
            <a:r>
              <a:rPr lang="sl-SI" dirty="0" err="1" smtClean="0"/>
              <a:t>izgledal</a:t>
            </a:r>
            <a:r>
              <a:rPr lang="sl-SI" dirty="0" smtClean="0"/>
              <a:t> enotno in estetsko? </a:t>
            </a:r>
          </a:p>
          <a:p>
            <a:r>
              <a:rPr lang="sl-SI" dirty="0" smtClean="0"/>
              <a:t>   Morda bi na koncu lahko kip pobarval.</a:t>
            </a:r>
          </a:p>
          <a:p>
            <a:endParaRPr lang="sl-SI" dirty="0" smtClean="0"/>
          </a:p>
          <a:p>
            <a:pPr marL="342900" indent="-342900"/>
            <a:endParaRPr lang="sl-SI" dirty="0" smtClean="0"/>
          </a:p>
          <a:p>
            <a:pPr marL="342900" indent="-342900">
              <a:buFont typeface="+mj-lt"/>
              <a:buAutoNum type="arabicPeriod"/>
            </a:pPr>
            <a:endParaRPr lang="sl-SI" dirty="0" smtClean="0"/>
          </a:p>
          <a:p>
            <a:endParaRPr lang="sl-SI" dirty="0" smtClean="0"/>
          </a:p>
          <a:p>
            <a:r>
              <a:rPr lang="sl-SI" sz="1200" dirty="0" smtClean="0"/>
              <a:t> </a:t>
            </a:r>
          </a:p>
          <a:p>
            <a:endParaRPr lang="sl-SI" sz="1200" dirty="0" smtClean="0"/>
          </a:p>
          <a:p>
            <a:r>
              <a:rPr lang="sl-SI" sz="1200" dirty="0" smtClean="0"/>
              <a:t> </a:t>
            </a:r>
          </a:p>
          <a:p>
            <a:endParaRPr lang="sl-SI" dirty="0"/>
          </a:p>
        </p:txBody>
      </p:sp>
      <p:pic>
        <p:nvPicPr>
          <p:cNvPr id="6" name="Slika 5" descr="kaširanj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6578" y="4000504"/>
            <a:ext cx="1857388" cy="139304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0" y="142852"/>
            <a:ext cx="9144000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Če boš izdeloval kip iz plastike, kartonske embalaže ali drugih </a:t>
            </a:r>
            <a:r>
              <a:rPr lang="sl-SI" dirty="0" smtClean="0"/>
              <a:t>materialov, </a:t>
            </a:r>
            <a:r>
              <a:rPr lang="sl-SI" dirty="0" smtClean="0"/>
              <a:t>na katere se barva ne prime, moraš tak izdelek najprej </a:t>
            </a:r>
            <a:r>
              <a:rPr lang="sl-SI" b="1" dirty="0" err="1" smtClean="0"/>
              <a:t>kaširati</a:t>
            </a:r>
            <a:r>
              <a:rPr lang="sl-SI" b="1" dirty="0" smtClean="0"/>
              <a:t> </a:t>
            </a:r>
            <a:r>
              <a:rPr lang="sl-SI" dirty="0" smtClean="0"/>
              <a:t>(premazati z lepilom – </a:t>
            </a:r>
            <a:r>
              <a:rPr lang="sl-SI" dirty="0" err="1" smtClean="0"/>
              <a:t>mekol</a:t>
            </a:r>
            <a:r>
              <a:rPr lang="sl-SI" dirty="0" smtClean="0"/>
              <a:t> ali druga lepila za les – in koščki papirja prepojenega z lepilom). Ko se </a:t>
            </a:r>
            <a:r>
              <a:rPr lang="sl-SI" dirty="0" err="1" smtClean="0"/>
              <a:t>kaširan</a:t>
            </a:r>
            <a:r>
              <a:rPr lang="sl-SI" dirty="0" smtClean="0"/>
              <a:t> izdelek posuši, ga zlahka pobarvaš z barvo. </a:t>
            </a:r>
            <a:r>
              <a:rPr lang="sl-SI" dirty="0" err="1" smtClean="0"/>
              <a:t>Kaširanje</a:t>
            </a:r>
            <a:r>
              <a:rPr lang="sl-SI" dirty="0" smtClean="0"/>
              <a:t> je tudi </a:t>
            </a:r>
            <a:r>
              <a:rPr lang="sl-SI" b="1" dirty="0" smtClean="0"/>
              <a:t>dober način za spajanje delov</a:t>
            </a:r>
            <a:r>
              <a:rPr lang="sl-SI" dirty="0" smtClean="0"/>
              <a:t>.</a:t>
            </a:r>
          </a:p>
          <a:p>
            <a:endParaRPr lang="sl-SI" dirty="0" smtClean="0"/>
          </a:p>
          <a:p>
            <a:r>
              <a:rPr lang="sl-SI" dirty="0" smtClean="0"/>
              <a:t>Nimaš lepila? </a:t>
            </a:r>
          </a:p>
          <a:p>
            <a:r>
              <a:rPr lang="sl-SI" dirty="0" smtClean="0"/>
              <a:t>Pripraviš ga po naslednjem receptu: </a:t>
            </a:r>
          </a:p>
          <a:p>
            <a:pPr>
              <a:buFont typeface="Arial" pitchFamily="34" charset="0"/>
              <a:buChar char="•"/>
            </a:pPr>
            <a:r>
              <a:rPr lang="sl-SI" dirty="0" smtClean="0"/>
              <a:t> skodelica moke</a:t>
            </a:r>
          </a:p>
          <a:p>
            <a:pPr>
              <a:buFont typeface="Arial" pitchFamily="34" charset="0"/>
              <a:buChar char="•"/>
            </a:pPr>
            <a:r>
              <a:rPr lang="sl-SI" dirty="0" smtClean="0"/>
              <a:t> voda</a:t>
            </a:r>
          </a:p>
          <a:p>
            <a:pPr>
              <a:buFont typeface="Arial" pitchFamily="34" charset="0"/>
              <a:buChar char="•"/>
            </a:pPr>
            <a:r>
              <a:rPr lang="sl-SI" dirty="0" smtClean="0"/>
              <a:t> malo sladkorja</a:t>
            </a:r>
          </a:p>
          <a:p>
            <a:pPr>
              <a:buFont typeface="Arial" pitchFamily="34" charset="0"/>
              <a:buChar char="•"/>
            </a:pPr>
            <a:r>
              <a:rPr lang="sl-SI" dirty="0" smtClean="0"/>
              <a:t> nekaj kapljic kisa</a:t>
            </a:r>
          </a:p>
          <a:p>
            <a:endParaRPr lang="sl-SI" dirty="0" smtClean="0"/>
          </a:p>
          <a:p>
            <a:endParaRPr lang="sl-SI" dirty="0" smtClean="0"/>
          </a:p>
          <a:p>
            <a:r>
              <a:rPr lang="sl-SI" dirty="0" smtClean="0"/>
              <a:t>Recept za papirno kašo:</a:t>
            </a:r>
          </a:p>
          <a:p>
            <a:pPr>
              <a:buFont typeface="Arial" pitchFamily="34" charset="0"/>
              <a:buChar char="•"/>
            </a:pPr>
            <a:r>
              <a:rPr lang="sl-SI" dirty="0" smtClean="0"/>
              <a:t> časopisni papir ali škatlo od jajc natrgaj na majhne koščke </a:t>
            </a:r>
          </a:p>
          <a:p>
            <a:r>
              <a:rPr lang="sl-SI" dirty="0" smtClean="0"/>
              <a:t>v večjo posodo</a:t>
            </a:r>
          </a:p>
          <a:p>
            <a:pPr>
              <a:buFont typeface="Arial" pitchFamily="34" charset="0"/>
              <a:buChar char="•"/>
            </a:pPr>
            <a:r>
              <a:rPr lang="sl-SI" dirty="0" smtClean="0"/>
              <a:t> prelij z vročo vodo in nekaj časa namakaj</a:t>
            </a:r>
          </a:p>
          <a:p>
            <a:pPr>
              <a:buFont typeface="Arial" pitchFamily="34" charset="0"/>
              <a:buChar char="•"/>
            </a:pPr>
            <a:r>
              <a:rPr lang="sl-SI" dirty="0" smtClean="0"/>
              <a:t> dodaj lepilo za les ali lepilo izdelano po zgornjem receptu</a:t>
            </a:r>
          </a:p>
          <a:p>
            <a:pPr>
              <a:buFont typeface="Arial" pitchFamily="34" charset="0"/>
              <a:buChar char="•"/>
            </a:pPr>
            <a:r>
              <a:rPr lang="sl-SI" dirty="0" smtClean="0"/>
              <a:t> gneteš tako dolgo, da dobiš glini podobno maso</a:t>
            </a:r>
          </a:p>
          <a:p>
            <a:endParaRPr lang="sl-SI" dirty="0" smtClean="0"/>
          </a:p>
          <a:p>
            <a:endParaRPr lang="sl-SI" dirty="0" smtClean="0"/>
          </a:p>
          <a:p>
            <a:r>
              <a:rPr lang="sl-SI" dirty="0" smtClean="0"/>
              <a:t>Konstrukcijo telesa lahko izdelaš tudi iz žice.</a:t>
            </a:r>
          </a:p>
          <a:p>
            <a:endParaRPr lang="sl-SI" dirty="0" smtClean="0"/>
          </a:p>
          <a:p>
            <a:endParaRPr lang="sl-SI" dirty="0" smtClean="0"/>
          </a:p>
          <a:p>
            <a:pPr>
              <a:buFont typeface="Arial" pitchFamily="34" charset="0"/>
              <a:buChar char="•"/>
            </a:pPr>
            <a:endParaRPr lang="sl-SI" dirty="0" smtClean="0"/>
          </a:p>
          <a:p>
            <a:pPr>
              <a:buFont typeface="Arial" pitchFamily="34" charset="0"/>
              <a:buChar char="•"/>
            </a:pPr>
            <a:endParaRPr lang="sl-SI" dirty="0"/>
          </a:p>
        </p:txBody>
      </p:sp>
      <p:pic>
        <p:nvPicPr>
          <p:cNvPr id="3" name="Slika 2" descr="kaširanj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43306" y="1785926"/>
            <a:ext cx="2214578" cy="1581842"/>
          </a:xfrm>
          <a:prstGeom prst="rect">
            <a:avLst/>
          </a:prstGeom>
        </p:spPr>
      </p:pic>
      <p:pic>
        <p:nvPicPr>
          <p:cNvPr id="4" name="Slika 3" descr="kaširanj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86446" y="3786190"/>
            <a:ext cx="2928958" cy="218775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otnik 2"/>
          <p:cNvSpPr/>
          <p:nvPr/>
        </p:nvSpPr>
        <p:spPr>
          <a:xfrm>
            <a:off x="214282" y="214290"/>
            <a:ext cx="878687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l-SI" dirty="0" smtClean="0"/>
              <a:t>Končan izdelek mi </a:t>
            </a:r>
            <a:r>
              <a:rPr lang="sl-SI" b="1" dirty="0" smtClean="0"/>
              <a:t>do 5.6.2020</a:t>
            </a:r>
            <a:r>
              <a:rPr lang="sl-SI" dirty="0" smtClean="0"/>
              <a:t> pošlji na </a:t>
            </a:r>
            <a:r>
              <a:rPr lang="sl-SI" dirty="0" err="1" smtClean="0"/>
              <a:t>email</a:t>
            </a:r>
            <a:r>
              <a:rPr lang="sl-SI" dirty="0" smtClean="0"/>
              <a:t>  </a:t>
            </a:r>
            <a:r>
              <a:rPr lang="en-US" u="sng" dirty="0" smtClean="0">
                <a:hlinkClick r:id="rId2"/>
              </a:rPr>
              <a:t>tea.curk-sorta@os-sturje.si</a:t>
            </a:r>
            <a:r>
              <a:rPr lang="en-US" dirty="0" smtClean="0"/>
              <a:t>  </a:t>
            </a:r>
            <a:endParaRPr lang="sl-SI" dirty="0" smtClean="0"/>
          </a:p>
          <a:p>
            <a:r>
              <a:rPr lang="en-US" dirty="0" smtClean="0"/>
              <a:t>  </a:t>
            </a:r>
            <a:endParaRPr lang="sl-SI" dirty="0" smtClean="0"/>
          </a:p>
          <a:p>
            <a:r>
              <a:rPr lang="en-US" dirty="0" err="1" smtClean="0"/>
              <a:t>Vsaka</a:t>
            </a:r>
            <a:r>
              <a:rPr lang="en-US" dirty="0" smtClean="0"/>
              <a:t> </a:t>
            </a:r>
            <a:r>
              <a:rPr lang="en-US" dirty="0" err="1" smtClean="0"/>
              <a:t>fotografija</a:t>
            </a:r>
            <a:r>
              <a:rPr lang="en-US" dirty="0" smtClean="0"/>
              <a:t> </a:t>
            </a:r>
            <a:r>
              <a:rPr lang="sl-SI" dirty="0" smtClean="0"/>
              <a:t>naj bo shranjena pod imenom, priimkom in razredom učenca: </a:t>
            </a:r>
          </a:p>
          <a:p>
            <a:r>
              <a:rPr lang="sl-SI" dirty="0" smtClean="0"/>
              <a:t>npr. MihaNovak6a</a:t>
            </a:r>
          </a:p>
          <a:p>
            <a:endParaRPr lang="sl-SI" b="1" dirty="0" smtClean="0"/>
          </a:p>
          <a:p>
            <a:pPr lvl="0"/>
            <a:r>
              <a:rPr lang="sl-SI" dirty="0" smtClean="0"/>
              <a:t>F</a:t>
            </a:r>
            <a:r>
              <a:rPr lang="en-US" dirty="0" err="1" smtClean="0"/>
              <a:t>otografij</a:t>
            </a:r>
            <a:r>
              <a:rPr lang="sl-SI" dirty="0" smtClean="0"/>
              <a:t>a, ki jo pošljete,</a:t>
            </a:r>
            <a:r>
              <a:rPr lang="en-US" dirty="0" smtClean="0"/>
              <a:t> </a:t>
            </a:r>
            <a:r>
              <a:rPr lang="sl-SI" dirty="0" smtClean="0"/>
              <a:t>naj bo fotografirana pri dobri svetlobi, viden naj bo celoten izdelek, pozoren bodi tudi na ozadje.</a:t>
            </a:r>
          </a:p>
          <a:p>
            <a:endParaRPr lang="sl-SI" dirty="0" smtClean="0"/>
          </a:p>
          <a:p>
            <a:r>
              <a:rPr lang="en-US" dirty="0" err="1" smtClean="0"/>
              <a:t>Če</a:t>
            </a:r>
            <a:r>
              <a:rPr lang="en-US" dirty="0" smtClean="0"/>
              <a:t> je </a:t>
            </a:r>
            <a:r>
              <a:rPr lang="en-US" dirty="0" err="1" smtClean="0"/>
              <a:t>karkoli</a:t>
            </a:r>
            <a:r>
              <a:rPr lang="en-US" dirty="0" smtClean="0"/>
              <a:t> </a:t>
            </a:r>
            <a:r>
              <a:rPr lang="en-US" dirty="0" err="1" smtClean="0"/>
              <a:t>nejasnega</a:t>
            </a:r>
            <a:r>
              <a:rPr lang="en-US" dirty="0" smtClean="0"/>
              <a:t>, mi </a:t>
            </a:r>
            <a:r>
              <a:rPr lang="en-US" dirty="0" err="1" smtClean="0"/>
              <a:t>piš</a:t>
            </a:r>
            <a:r>
              <a:rPr lang="sl-SI" dirty="0" smtClean="0"/>
              <a:t>i</a:t>
            </a:r>
            <a:r>
              <a:rPr lang="en-US" dirty="0" err="1" smtClean="0"/>
              <a:t>te</a:t>
            </a:r>
            <a:r>
              <a:rPr lang="en-US" dirty="0" smtClean="0"/>
              <a:t>. </a:t>
            </a:r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r>
              <a:rPr lang="sl-SI" dirty="0" smtClean="0"/>
              <a:t>Kriteriji samoocenjevanja:</a:t>
            </a:r>
          </a:p>
          <a:p>
            <a:endParaRPr lang="sl-SI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428596" y="4143380"/>
          <a:ext cx="7429551" cy="211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3272"/>
                <a:gridCol w="2214578"/>
                <a:gridCol w="2071701"/>
              </a:tblGrid>
              <a:tr h="370840">
                <a:tc>
                  <a:txBody>
                    <a:bodyPr/>
                    <a:lstStyle/>
                    <a:p>
                      <a:r>
                        <a:rPr lang="sl-SI" sz="1200" dirty="0" smtClean="0"/>
                        <a:t>KRITERIJI</a:t>
                      </a:r>
                      <a:endParaRPr lang="sl-S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200" dirty="0" smtClean="0"/>
                        <a:t>ŠTEVILO MOŽNIH</a:t>
                      </a:r>
                      <a:r>
                        <a:rPr lang="sl-SI" sz="1200" baseline="0" dirty="0" smtClean="0"/>
                        <a:t> </a:t>
                      </a:r>
                      <a:r>
                        <a:rPr lang="sl-SI" sz="1200" dirty="0" smtClean="0"/>
                        <a:t>TOČK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200" dirty="0" smtClean="0"/>
                        <a:t>ŠTEVILO DOSEŽENIH TOČK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200" dirty="0" smtClean="0"/>
                        <a:t>Nazorna</a:t>
                      </a:r>
                      <a:r>
                        <a:rPr lang="sl-SI" sz="1200" baseline="0" dirty="0" smtClean="0"/>
                        <a:t> ponazoritev kiparske naloge –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200" baseline="0" dirty="0" smtClean="0"/>
                        <a:t>polna ALI votla plastika</a:t>
                      </a:r>
                      <a:endParaRPr lang="sl-SI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400" dirty="0" smtClean="0"/>
                        <a:t>     5</a:t>
                      </a:r>
                      <a:endParaRPr lang="sl-S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sl-SI" sz="1200" dirty="0" smtClean="0"/>
                        <a:t>Stabilnost kiparskega dela, ravnovesje kompozicije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400" dirty="0" smtClean="0"/>
                        <a:t>     5</a:t>
                      </a:r>
                      <a:endParaRPr lang="sl-S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200" dirty="0" smtClean="0"/>
                        <a:t>Izvirnost in uporaba domišljije pri oblikovanju motiva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400" dirty="0" smtClean="0"/>
                        <a:t>     5</a:t>
                      </a:r>
                      <a:endParaRPr lang="sl-S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Likovna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čistost</a:t>
                      </a:r>
                      <a:r>
                        <a:rPr lang="en-US" sz="1200" dirty="0" smtClean="0"/>
                        <a:t> </a:t>
                      </a:r>
                      <a:r>
                        <a:rPr lang="sl-SI" sz="1200" dirty="0" smtClean="0"/>
                        <a:t>in natančnost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400" dirty="0" smtClean="0"/>
                        <a:t>     5</a:t>
                      </a:r>
                      <a:endParaRPr lang="sl-S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2414</TotalTime>
  <Words>470</Words>
  <Application>Microsoft Office PowerPoint</Application>
  <PresentationFormat>Diaprojekcija na zaslonu (4:3)</PresentationFormat>
  <Paragraphs>98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7" baseType="lpstr">
      <vt:lpstr>Modul</vt:lpstr>
      <vt:lpstr> POLNA PLASTIKA IN VOTLA PLASTIKA</vt:lpstr>
      <vt:lpstr>Diapozitiv 2</vt:lpstr>
      <vt:lpstr>KIPARSTVO</vt:lpstr>
      <vt:lpstr>Naloga: izdelaj kip (votlo ali polno plastiko) poljubne velikosti iz poljubnega materiala </vt:lpstr>
      <vt:lpstr>Diapozitiv 5</vt:lpstr>
      <vt:lpstr>Diapozitiv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SESTAVA LIKOVNEGA DELA</dc:title>
  <dc:creator>Uporabnik</dc:creator>
  <cp:lastModifiedBy>Uporabnik</cp:lastModifiedBy>
  <cp:revision>181</cp:revision>
  <dcterms:created xsi:type="dcterms:W3CDTF">2020-03-21T17:16:51Z</dcterms:created>
  <dcterms:modified xsi:type="dcterms:W3CDTF">2020-05-15T21:48:29Z</dcterms:modified>
</cp:coreProperties>
</file>