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76" r:id="rId3"/>
    <p:sldId id="277" r:id="rId4"/>
    <p:sldId id="266" r:id="rId5"/>
    <p:sldId id="278" r:id="rId6"/>
    <p:sldId id="273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B4BDFD-98ED-432D-870F-982AD09D88E4}" type="datetimeFigureOut">
              <a:rPr lang="sl-SI" smtClean="0"/>
              <a:pPr/>
              <a:t>20.5.2020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ea.curk-sorta@os-sturje.s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 smtClean="0"/>
              <a:t>POLNA PLASTIKA IN VOTLA PLASTIKA</a:t>
            </a:r>
            <a:endParaRPr lang="sl-SI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4400" dirty="0" smtClean="0">
                <a:solidFill>
                  <a:srgbClr val="FFCC00"/>
                </a:solidFill>
              </a:rPr>
              <a:t>KIPARSTVO</a:t>
            </a:r>
            <a:endParaRPr lang="sl-SI" sz="44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85720" y="571480"/>
            <a:ext cx="8572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Pozdravljeni šestošolci!</a:t>
            </a:r>
          </a:p>
          <a:p>
            <a:endParaRPr lang="sl-SI" dirty="0" smtClean="0"/>
          </a:p>
          <a:p>
            <a:r>
              <a:rPr lang="sl-SI" dirty="0" smtClean="0"/>
              <a:t>V tem tednu nadaljujemo kiparsko nalogo iz prejšnjega tedna. 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Vaša dela si lahko ogledate v spletni razstavi vašega razreda.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Tisti, ki še niste, mi fotografije vaših izdelkov pošljite do napisanega datuma</a:t>
            </a:r>
            <a:r>
              <a:rPr lang="sl-SI" dirty="0" smtClean="0"/>
              <a:t>.</a:t>
            </a:r>
            <a:endParaRPr lang="sl-SI" smtClean="0"/>
          </a:p>
          <a:p>
            <a:endParaRPr lang="sl-SI" dirty="0" smtClean="0"/>
          </a:p>
          <a:p>
            <a:r>
              <a:rPr lang="sl-SI" dirty="0" smtClean="0"/>
              <a:t>V mesecu juniju (do 15. junija) boste dobili vsi oceno vašega dela na daljavo.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Veselo ustvarjanje in veliko iznajdljivosti vam želim!</a:t>
            </a:r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KIPARSTVO</a:t>
            </a:r>
            <a:endParaRPr lang="sl-SI" sz="28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142844" y="1500174"/>
            <a:ext cx="87868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Kiparstvu pravimo tudi PLASTIČNO OBLIKOVANJE, kipu pa SKULPTURA ali PLASTIKA.</a:t>
            </a:r>
          </a:p>
          <a:p>
            <a:endParaRPr lang="sl-SI" dirty="0" smtClean="0"/>
          </a:p>
          <a:p>
            <a:r>
              <a:rPr lang="sl-SI" dirty="0" smtClean="0"/>
              <a:t>VOTLA PLASTIKA je plastična oblika, </a:t>
            </a:r>
          </a:p>
          <a:p>
            <a:r>
              <a:rPr lang="sl-SI" dirty="0" smtClean="0"/>
              <a:t>katere votlina ima uporabno vrednost                        </a:t>
            </a:r>
          </a:p>
          <a:p>
            <a:r>
              <a:rPr lang="sl-SI" dirty="0" smtClean="0"/>
              <a:t>(npr. vaza ali posoda)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POLNA PLASTIKA je vsaka plastična oblika, </a:t>
            </a:r>
          </a:p>
          <a:p>
            <a:r>
              <a:rPr lang="sl-SI" dirty="0" smtClean="0"/>
              <a:t>polna ali votla, če ta votlina nima uporabne </a:t>
            </a:r>
          </a:p>
          <a:p>
            <a:r>
              <a:rPr lang="sl-SI" dirty="0" smtClean="0"/>
              <a:t>vrednosti.</a:t>
            </a:r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9218" name="Picture 2" descr="Nefertiti Bust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357694"/>
            <a:ext cx="1643074" cy="2405734"/>
          </a:xfrm>
          <a:prstGeom prst="rect">
            <a:avLst/>
          </a:prstGeom>
          <a:noFill/>
        </p:spPr>
      </p:pic>
      <p:pic>
        <p:nvPicPr>
          <p:cNvPr id="9220" name="Picture 4" descr="Egyptian | Bretby Art Pottery | V&amp;A Search the Collections"/>
          <p:cNvPicPr>
            <a:picLocks noChangeAspect="1" noChangeArrowheads="1"/>
          </p:cNvPicPr>
          <p:nvPr/>
        </p:nvPicPr>
        <p:blipFill>
          <a:blip r:embed="rId3" cstate="print"/>
          <a:srcRect l="13308" r="13308" b="6654"/>
          <a:stretch>
            <a:fillRect/>
          </a:stretch>
        </p:blipFill>
        <p:spPr bwMode="auto">
          <a:xfrm>
            <a:off x="4286248" y="2143116"/>
            <a:ext cx="1500198" cy="1908317"/>
          </a:xfrm>
          <a:prstGeom prst="rect">
            <a:avLst/>
          </a:prstGeom>
          <a:noFill/>
        </p:spPr>
      </p:pic>
      <p:pic>
        <p:nvPicPr>
          <p:cNvPr id="9222" name="Picture 6" descr="Rare Antique Egyptian Engraved Hand Painted Coloured Pottery Vase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143116"/>
            <a:ext cx="1928826" cy="1928826"/>
          </a:xfrm>
          <a:prstGeom prst="rect">
            <a:avLst/>
          </a:prstGeom>
          <a:noFill/>
        </p:spPr>
      </p:pic>
      <p:pic>
        <p:nvPicPr>
          <p:cNvPr id="9224" name="Picture 8" descr="Female Offering Bearer, ca. 1981–1975 B.C. Middle Kingdom, Dynasty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357694"/>
            <a:ext cx="1571636" cy="2357454"/>
          </a:xfrm>
          <a:prstGeom prst="rect">
            <a:avLst/>
          </a:prstGeom>
          <a:noFill/>
        </p:spPr>
      </p:pic>
      <p:pic>
        <p:nvPicPr>
          <p:cNvPr id="4098" name="Picture 2" descr="Controversial auctioning of artifacts ends | Toledo Blad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5000636"/>
            <a:ext cx="2452376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Naloga: izdelaj kip (votlo ali polno plastiko) poljubne velikosti iz poljubnega materiala 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142844" y="1428737"/>
            <a:ext cx="900115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1200" dirty="0" smtClean="0"/>
          </a:p>
          <a:p>
            <a:r>
              <a:rPr lang="sl-SI" dirty="0" smtClean="0"/>
              <a:t>Ves material, ki ga potrebuješ, najdi doma!</a:t>
            </a:r>
          </a:p>
          <a:p>
            <a:endParaRPr lang="sl-SI" dirty="0" smtClean="0"/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uporabiš naravni material ali pa odpadno embalažo, papir, karton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si pripraviš testo in kip oblikuješ kot iz gline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si pripraviš papirno kašo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lahko kakšen predmet prirediš in iz njega oblikuješ kip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Nekaj nasvetov za lažji začetek: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najprej poišči in si pripravi material iz katerega boš kip izdelal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zaščiti delovno površino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razmišljaj o </a:t>
            </a:r>
            <a:r>
              <a:rPr lang="sl-SI" dirty="0" err="1" smtClean="0"/>
              <a:t>stojnosti</a:t>
            </a:r>
            <a:r>
              <a:rPr lang="sl-SI" dirty="0" smtClean="0"/>
              <a:t> figure (boš morda potreboval podstavek?)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naredi načrt in skico ter razmisli o načinu spajanja materialov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ne pozabi na estetskost in dovršenost likovnega izdelka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kako boš dosegel, da bo končan izdelek </a:t>
            </a:r>
            <a:r>
              <a:rPr lang="sl-SI" dirty="0" err="1" smtClean="0"/>
              <a:t>izgledal</a:t>
            </a:r>
            <a:r>
              <a:rPr lang="sl-SI" dirty="0" smtClean="0"/>
              <a:t> enotno in estetsko? </a:t>
            </a:r>
          </a:p>
          <a:p>
            <a:r>
              <a:rPr lang="sl-SI" dirty="0" smtClean="0"/>
              <a:t>   Morda bi na koncu lahko kip pobarval.</a:t>
            </a:r>
          </a:p>
          <a:p>
            <a:endParaRPr lang="sl-SI" dirty="0" smtClean="0"/>
          </a:p>
          <a:p>
            <a:pPr marL="342900" indent="-342900"/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endParaRPr lang="sl-SI" dirty="0" smtClean="0"/>
          </a:p>
          <a:p>
            <a:r>
              <a:rPr lang="sl-SI" sz="1200" dirty="0" smtClean="0"/>
              <a:t> </a:t>
            </a:r>
          </a:p>
          <a:p>
            <a:endParaRPr lang="sl-SI" sz="1200" dirty="0" smtClean="0"/>
          </a:p>
          <a:p>
            <a:r>
              <a:rPr lang="sl-SI" sz="1200" dirty="0" smtClean="0"/>
              <a:t> </a:t>
            </a:r>
          </a:p>
          <a:p>
            <a:endParaRPr lang="sl-SI" dirty="0"/>
          </a:p>
        </p:txBody>
      </p:sp>
      <p:pic>
        <p:nvPicPr>
          <p:cNvPr id="6" name="Slika 5" descr="kaširan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000504"/>
            <a:ext cx="1857388" cy="13930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0" y="142852"/>
            <a:ext cx="9144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Če boš izdeloval kip iz plastike, kartonske embalaže ali drugih materialov, na katere se barva ne prime, moraš tak izdelek najprej </a:t>
            </a:r>
            <a:r>
              <a:rPr lang="sl-SI" b="1" dirty="0" err="1" smtClean="0"/>
              <a:t>kaširati</a:t>
            </a:r>
            <a:r>
              <a:rPr lang="sl-SI" b="1" dirty="0" smtClean="0"/>
              <a:t> </a:t>
            </a:r>
            <a:r>
              <a:rPr lang="sl-SI" dirty="0" smtClean="0"/>
              <a:t>(premazati z lepilom – </a:t>
            </a:r>
            <a:r>
              <a:rPr lang="sl-SI" dirty="0" err="1" smtClean="0"/>
              <a:t>mekol</a:t>
            </a:r>
            <a:r>
              <a:rPr lang="sl-SI" dirty="0" smtClean="0"/>
              <a:t> ali druga lepila za les – in koščki papirja prepojenega z lepilom). Ko se </a:t>
            </a:r>
            <a:r>
              <a:rPr lang="sl-SI" dirty="0" err="1" smtClean="0"/>
              <a:t>kaširan</a:t>
            </a:r>
            <a:r>
              <a:rPr lang="sl-SI" dirty="0" smtClean="0"/>
              <a:t> izdelek posuši, ga zlahka pobarvaš z barvo. </a:t>
            </a:r>
            <a:r>
              <a:rPr lang="sl-SI" dirty="0" err="1" smtClean="0"/>
              <a:t>Kaširanje</a:t>
            </a:r>
            <a:r>
              <a:rPr lang="sl-SI" dirty="0" smtClean="0"/>
              <a:t> je tudi </a:t>
            </a:r>
            <a:r>
              <a:rPr lang="sl-SI" b="1" dirty="0" smtClean="0"/>
              <a:t>dober način za spajanje delov</a:t>
            </a:r>
            <a:r>
              <a:rPr lang="sl-SI" dirty="0" smtClean="0"/>
              <a:t>.</a:t>
            </a:r>
          </a:p>
          <a:p>
            <a:endParaRPr lang="sl-SI" dirty="0" smtClean="0"/>
          </a:p>
          <a:p>
            <a:r>
              <a:rPr lang="sl-SI" dirty="0" smtClean="0"/>
              <a:t>Nimaš lepila? </a:t>
            </a:r>
          </a:p>
          <a:p>
            <a:r>
              <a:rPr lang="sl-SI" dirty="0" smtClean="0"/>
              <a:t>Pripraviš ga po naslednjem receptu: 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skodelica moke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voda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malo sladkorja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nekaj kapljic kisa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Recept za papirno kašo: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časopisni papir ali škatlo od jajc natrgaj na majhne koščke </a:t>
            </a:r>
          </a:p>
          <a:p>
            <a:r>
              <a:rPr lang="sl-SI" dirty="0" smtClean="0"/>
              <a:t>v večjo posodo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prelij z vročo vodo in nekaj časa namakaj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dodaj lepilo za les ali lepilo izdelano po zgornjem receptu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 gneteš tako dolgo, da dobiš glini podobno maso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Konstrukcijo telesa lahko izdelaš tudi iz žice.</a:t>
            </a:r>
          </a:p>
          <a:p>
            <a:endParaRPr lang="sl-SI" dirty="0" smtClean="0"/>
          </a:p>
          <a:p>
            <a:endParaRPr lang="sl-SI" dirty="0" smtClean="0"/>
          </a:p>
          <a:p>
            <a:pPr>
              <a:buFont typeface="Arial" pitchFamily="34" charset="0"/>
              <a:buChar char="•"/>
            </a:pPr>
            <a:endParaRPr lang="sl-SI" dirty="0" smtClean="0"/>
          </a:p>
          <a:p>
            <a:pPr>
              <a:buFont typeface="Arial" pitchFamily="34" charset="0"/>
              <a:buChar char="•"/>
            </a:pPr>
            <a:endParaRPr lang="sl-SI" dirty="0"/>
          </a:p>
        </p:txBody>
      </p:sp>
      <p:pic>
        <p:nvPicPr>
          <p:cNvPr id="3" name="Slika 2" descr="kaširan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1785926"/>
            <a:ext cx="2214578" cy="1581842"/>
          </a:xfrm>
          <a:prstGeom prst="rect">
            <a:avLst/>
          </a:prstGeom>
        </p:spPr>
      </p:pic>
      <p:pic>
        <p:nvPicPr>
          <p:cNvPr id="4" name="Slika 3" descr="kaširanj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3786190"/>
            <a:ext cx="2928958" cy="21877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214282" y="214290"/>
            <a:ext cx="87868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dirty="0" smtClean="0"/>
              <a:t>Končan izdelek mi </a:t>
            </a:r>
            <a:r>
              <a:rPr lang="sl-SI" b="1" dirty="0" smtClean="0"/>
              <a:t>do 5.6.2020</a:t>
            </a:r>
            <a:r>
              <a:rPr lang="sl-SI" dirty="0" smtClean="0"/>
              <a:t> pošlji na </a:t>
            </a:r>
            <a:r>
              <a:rPr lang="sl-SI" dirty="0" err="1" smtClean="0"/>
              <a:t>email</a:t>
            </a:r>
            <a:r>
              <a:rPr lang="sl-SI" dirty="0" smtClean="0"/>
              <a:t>  </a:t>
            </a:r>
            <a:r>
              <a:rPr lang="en-US" u="sng" dirty="0" smtClean="0">
                <a:hlinkClick r:id="rId2"/>
              </a:rPr>
              <a:t>tea.curk-sorta@os-sturje.si</a:t>
            </a:r>
            <a:r>
              <a:rPr lang="en-US" dirty="0" smtClean="0"/>
              <a:t>  </a:t>
            </a:r>
            <a:endParaRPr lang="sl-SI" dirty="0" smtClean="0"/>
          </a:p>
          <a:p>
            <a:r>
              <a:rPr lang="en-US" dirty="0" smtClean="0"/>
              <a:t>  </a:t>
            </a:r>
            <a:endParaRPr lang="sl-SI" dirty="0" smtClean="0"/>
          </a:p>
          <a:p>
            <a:r>
              <a:rPr lang="en-US" dirty="0" err="1" smtClean="0"/>
              <a:t>Vsaka</a:t>
            </a:r>
            <a:r>
              <a:rPr lang="en-US" dirty="0" smtClean="0"/>
              <a:t> </a:t>
            </a:r>
            <a:r>
              <a:rPr lang="en-US" dirty="0" err="1" smtClean="0"/>
              <a:t>fotografija</a:t>
            </a:r>
            <a:r>
              <a:rPr lang="en-US" dirty="0" smtClean="0"/>
              <a:t> </a:t>
            </a:r>
            <a:r>
              <a:rPr lang="sl-SI" dirty="0" smtClean="0"/>
              <a:t>naj bo shranjena pod imenom, priimkom in razredom učenca: </a:t>
            </a:r>
          </a:p>
          <a:p>
            <a:r>
              <a:rPr lang="sl-SI" dirty="0" smtClean="0"/>
              <a:t>npr. MihaNovak6a</a:t>
            </a:r>
          </a:p>
          <a:p>
            <a:endParaRPr lang="sl-SI" b="1" dirty="0" smtClean="0"/>
          </a:p>
          <a:p>
            <a:pPr lvl="0"/>
            <a:r>
              <a:rPr lang="sl-SI" dirty="0" smtClean="0"/>
              <a:t>F</a:t>
            </a:r>
            <a:r>
              <a:rPr lang="en-US" dirty="0" err="1" smtClean="0"/>
              <a:t>otografij</a:t>
            </a:r>
            <a:r>
              <a:rPr lang="sl-SI" dirty="0" smtClean="0"/>
              <a:t>a, ki jo pošljete,</a:t>
            </a:r>
            <a:r>
              <a:rPr lang="en-US" dirty="0" smtClean="0"/>
              <a:t> </a:t>
            </a:r>
            <a:r>
              <a:rPr lang="sl-SI" dirty="0" smtClean="0"/>
              <a:t>naj bo fotografirana pri dobri svetlobi, viden naj bo celoten izdelek, pozoren bodi tudi na ozadje.</a:t>
            </a:r>
          </a:p>
          <a:p>
            <a:endParaRPr lang="sl-SI" dirty="0" smtClean="0"/>
          </a:p>
          <a:p>
            <a:r>
              <a:rPr lang="en-US" dirty="0" err="1" smtClean="0"/>
              <a:t>Če</a:t>
            </a:r>
            <a:r>
              <a:rPr lang="en-US" dirty="0" smtClean="0"/>
              <a:t> je </a:t>
            </a:r>
            <a:r>
              <a:rPr lang="en-US" dirty="0" err="1" smtClean="0"/>
              <a:t>karkoli</a:t>
            </a:r>
            <a:r>
              <a:rPr lang="en-US" dirty="0" smtClean="0"/>
              <a:t> </a:t>
            </a:r>
            <a:r>
              <a:rPr lang="en-US" dirty="0" err="1" smtClean="0"/>
              <a:t>nejasnega</a:t>
            </a:r>
            <a:r>
              <a:rPr lang="en-US" dirty="0" smtClean="0"/>
              <a:t>, mi </a:t>
            </a:r>
            <a:r>
              <a:rPr lang="en-US" dirty="0" err="1" smtClean="0"/>
              <a:t>piš</a:t>
            </a:r>
            <a:r>
              <a:rPr lang="sl-SI" dirty="0" smtClean="0"/>
              <a:t>i</a:t>
            </a:r>
            <a:r>
              <a:rPr lang="en-US" dirty="0" err="1" smtClean="0"/>
              <a:t>te</a:t>
            </a:r>
            <a:r>
              <a:rPr lang="en-US" dirty="0" smtClean="0"/>
              <a:t>. </a:t>
            </a: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Kriteriji samoocenjevanja:</a:t>
            </a: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8596" y="4143380"/>
          <a:ext cx="7429551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214578"/>
                <a:gridCol w="2071701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KRITERIJI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ŠTEVILO MOŽNIH</a:t>
                      </a:r>
                      <a:r>
                        <a:rPr lang="sl-SI" sz="1200" baseline="0" dirty="0" smtClean="0"/>
                        <a:t> </a:t>
                      </a:r>
                      <a:r>
                        <a:rPr lang="sl-SI" sz="1200" dirty="0" smtClean="0"/>
                        <a:t>TOČK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ŠTEVILO DOSEŽENIH TOČK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Nazorna</a:t>
                      </a:r>
                      <a:r>
                        <a:rPr lang="sl-SI" sz="1200" baseline="0" dirty="0" smtClean="0"/>
                        <a:t> ponazoritev kiparske naloge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aseline="0" dirty="0" smtClean="0"/>
                        <a:t>polna ALI votla plastika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sl-SI" sz="1200" dirty="0" smtClean="0"/>
                        <a:t>Stabilnost kiparskega dela, ravnovesje kompozicije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Izvirnost in uporaba domišljije pri oblikovanju motiva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Likovna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čistost</a:t>
                      </a:r>
                      <a:r>
                        <a:rPr lang="en-US" sz="1200" dirty="0" smtClean="0"/>
                        <a:t> </a:t>
                      </a:r>
                      <a:r>
                        <a:rPr lang="sl-SI" sz="1200" dirty="0" smtClean="0"/>
                        <a:t>in natančnost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2421</TotalTime>
  <Words>449</Words>
  <Application>Microsoft Office PowerPoint</Application>
  <PresentationFormat>Diaprojekcija na zaslonu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Modul</vt:lpstr>
      <vt:lpstr> POLNA PLASTIKA IN VOTLA PLASTIKA</vt:lpstr>
      <vt:lpstr>Diapozitiv 2</vt:lpstr>
      <vt:lpstr>KIPARSTVO</vt:lpstr>
      <vt:lpstr>Naloga: izdelaj kip (votlo ali polno plastiko) poljubne velikosti iz poljubnega materiala </vt:lpstr>
      <vt:lpstr>Diapozitiv 5</vt:lpstr>
      <vt:lpstr>Diapozitiv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SESTAVA LIKOVNEGA DELA</dc:title>
  <dc:creator>Uporabnik</dc:creator>
  <cp:lastModifiedBy>Uporabnik</cp:lastModifiedBy>
  <cp:revision>183</cp:revision>
  <dcterms:created xsi:type="dcterms:W3CDTF">2020-03-21T17:16:51Z</dcterms:created>
  <dcterms:modified xsi:type="dcterms:W3CDTF">2020-05-20T15:56:00Z</dcterms:modified>
</cp:coreProperties>
</file>