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1" r:id="rId3"/>
    <p:sldId id="272" r:id="rId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C5B5"/>
    <a:srgbClr val="47B9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Pravokot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2" name="Pravokot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11" name="Pravokot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avokot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55328C2-9DAB-44D6-B54C-2DAC5B35C892}" type="datetimeFigureOut">
              <a:rPr lang="sl-SI" smtClean="0"/>
              <a:pPr/>
              <a:t>10.5.2020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23333" y="3643314"/>
            <a:ext cx="7772400" cy="1428760"/>
          </a:xfrm>
        </p:spPr>
        <p:txBody>
          <a:bodyPr>
            <a:normAutofit fontScale="90000"/>
          </a:bodyPr>
          <a:lstStyle/>
          <a:p>
            <a:r>
              <a:rPr lang="sl-SI" sz="5000" dirty="0" smtClean="0">
                <a:solidFill>
                  <a:srgbClr val="47B996"/>
                </a:solidFill>
              </a:rPr>
              <a:t>KREATIVNI LIKOVNI IZZIV</a:t>
            </a:r>
            <a:br>
              <a:rPr lang="sl-SI" sz="5000" dirty="0" smtClean="0">
                <a:solidFill>
                  <a:srgbClr val="47B996"/>
                </a:solidFill>
              </a:rPr>
            </a:br>
            <a:endParaRPr lang="sl-SI" sz="5000" dirty="0">
              <a:solidFill>
                <a:srgbClr val="47B99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254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Pravokotnik 3"/>
          <p:cNvSpPr/>
          <p:nvPr/>
        </p:nvSpPr>
        <p:spPr>
          <a:xfrm>
            <a:off x="142844" y="428604"/>
            <a:ext cx="878687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Pozdravljeni likovni snovalci!</a:t>
            </a:r>
          </a:p>
          <a:p>
            <a:pPr>
              <a:lnSpc>
                <a:spcPct val="150000"/>
              </a:lnSpc>
            </a:pP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V drugem ocenjevalnem obdobju morate vsi pridobiti oceno.</a:t>
            </a: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Tako kot pri LUM, vam bom tudi tu ocenila vaš najboljši izdelek, ki bo nastal v času pouka na daljavo.</a:t>
            </a:r>
          </a:p>
          <a:p>
            <a:pPr>
              <a:lnSpc>
                <a:spcPct val="150000"/>
              </a:lnSpc>
            </a:pP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Tisti, ki mi izdelkov še niste poslali, poskrbite, da mi jih pošljete čim prej.</a:t>
            </a:r>
          </a:p>
          <a:p>
            <a:pPr>
              <a:lnSpc>
                <a:spcPct val="150000"/>
              </a:lnSpc>
            </a:pP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V prvi nalogi ste izdelali plakat, v drugi smo spoznali računalniško grafiko, tretja naloga pa je sestavljena iz 12 malih nalog.</a:t>
            </a: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Izmed nalog v tretji nalogi mi pošljite tiste, ki vam bodo najbolje </a:t>
            </a:r>
            <a:r>
              <a:rPr lang="sl-SI" smtClean="0">
                <a:latin typeface="Bookman Old Style" pitchFamily="18" charset="0"/>
                <a:cs typeface="Calibri" pitchFamily="34" charset="0"/>
              </a:rPr>
              <a:t>uspele </a:t>
            </a:r>
            <a:r>
              <a:rPr lang="sl-SI" smtClean="0">
                <a:latin typeface="Bookman Old Style" pitchFamily="18" charset="0"/>
                <a:cs typeface="Calibri" pitchFamily="34" charset="0"/>
              </a:rPr>
              <a:t>  (</a:t>
            </a:r>
            <a:r>
              <a:rPr lang="sl-SI" dirty="0" smtClean="0">
                <a:latin typeface="Bookman Old Style" pitchFamily="18" charset="0"/>
                <a:cs typeface="Calibri" pitchFamily="34" charset="0"/>
              </a:rPr>
              <a:t>vsaj 4) na </a:t>
            </a:r>
            <a:r>
              <a:rPr lang="sl-SI" dirty="0" err="1" smtClean="0">
                <a:latin typeface="Bookman Old Style" pitchFamily="18" charset="0"/>
                <a:cs typeface="Calibri" pitchFamily="34" charset="0"/>
              </a:rPr>
              <a:t>email</a:t>
            </a:r>
            <a:r>
              <a:rPr lang="sl-SI" dirty="0" smtClean="0">
                <a:latin typeface="Bookman Old Style" pitchFamily="18" charset="0"/>
                <a:cs typeface="Calibri" pitchFamily="34" charset="0"/>
              </a:rPr>
              <a:t>: </a:t>
            </a:r>
            <a:r>
              <a:rPr lang="sl-SI" dirty="0" err="1" smtClean="0">
                <a:latin typeface="Bookman Old Style" pitchFamily="18" charset="0"/>
                <a:cs typeface="Calibri" pitchFamily="34" charset="0"/>
              </a:rPr>
              <a:t>tea.curk</a:t>
            </a:r>
            <a:r>
              <a:rPr lang="sl-SI" dirty="0" smtClean="0">
                <a:latin typeface="Bookman Old Style" pitchFamily="18" charset="0"/>
                <a:cs typeface="Calibri" pitchFamily="34" charset="0"/>
              </a:rPr>
              <a:t>-sorta@os-</a:t>
            </a:r>
            <a:r>
              <a:rPr lang="sl-SI" dirty="0" err="1" smtClean="0">
                <a:latin typeface="Bookman Old Style" pitchFamily="18" charset="0"/>
                <a:cs typeface="Calibri" pitchFamily="34" charset="0"/>
              </a:rPr>
              <a:t>sturje.si</a:t>
            </a:r>
            <a:r>
              <a:rPr lang="sl-SI" dirty="0" smtClean="0">
                <a:latin typeface="Bookman Old Style" pitchFamily="18" charset="0"/>
                <a:cs typeface="Calibri" pitchFamily="34" charset="0"/>
              </a:rPr>
              <a:t>    </a:t>
            </a:r>
          </a:p>
          <a:p>
            <a:pPr>
              <a:lnSpc>
                <a:spcPct val="150000"/>
              </a:lnSpc>
            </a:pP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Želim vam veliko veselja pri ustvarjanju!</a:t>
            </a:r>
          </a:p>
          <a:p>
            <a:pPr>
              <a:lnSpc>
                <a:spcPct val="150000"/>
              </a:lnSpc>
            </a:pPr>
            <a:endParaRPr lang="sl-SI" sz="1600" dirty="0" smtClean="0">
              <a:solidFill>
                <a:srgbClr val="3BC5B5"/>
              </a:solidFill>
              <a:latin typeface="ChessmasterX" pitchFamily="34" charset="0"/>
            </a:endParaRPr>
          </a:p>
          <a:p>
            <a:pPr>
              <a:lnSpc>
                <a:spcPct val="150000"/>
              </a:lnSpc>
            </a:pPr>
            <a:endParaRPr lang="sl-SI" sz="1600" dirty="0" smtClean="0">
              <a:solidFill>
                <a:srgbClr val="3BC5B5"/>
              </a:solidFill>
              <a:latin typeface="ChessmasterX" pitchFamily="34" charset="0"/>
            </a:endParaRPr>
          </a:p>
          <a:p>
            <a:pPr>
              <a:lnSpc>
                <a:spcPct val="150000"/>
              </a:lnSpc>
            </a:pPr>
            <a:r>
              <a:rPr lang="sl-SI" sz="1600" dirty="0" smtClean="0">
                <a:latin typeface="ChessmasterX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 descr="Fotografija osebe Katja Gajšek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28604"/>
            <a:ext cx="8886613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319</TotalTime>
  <Words>111</Words>
  <Application>Microsoft Office PowerPoint</Application>
  <PresentationFormat>Diaprojekcija na zaslonu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4" baseType="lpstr">
      <vt:lpstr>Modul</vt:lpstr>
      <vt:lpstr>KREATIVNI LIKOVNI IZZIV </vt:lpstr>
      <vt:lpstr>Diapozitiv 2</vt:lpstr>
      <vt:lpstr>Diapozitiv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LIKOVNI MOTIVI</dc:title>
  <dc:creator>Gordana</dc:creator>
  <cp:lastModifiedBy>Uporabnik</cp:lastModifiedBy>
  <cp:revision>39</cp:revision>
  <dcterms:created xsi:type="dcterms:W3CDTF">2017-01-09T05:33:02Z</dcterms:created>
  <dcterms:modified xsi:type="dcterms:W3CDTF">2020-05-10T18:09:42Z</dcterms:modified>
</cp:coreProperties>
</file>