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AC5F8-1039-43DB-B80F-D28E7F2176DD}" type="datetimeFigureOut">
              <a:rPr lang="sl-SI" smtClean="0"/>
              <a:t>17.5.2020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FF002-5B67-41B8-AD46-48E3E9F5696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58576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AC5F8-1039-43DB-B80F-D28E7F2176DD}" type="datetimeFigureOut">
              <a:rPr lang="sl-SI" smtClean="0"/>
              <a:t>17.5.2020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FF002-5B67-41B8-AD46-48E3E9F5696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93295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AC5F8-1039-43DB-B80F-D28E7F2176DD}" type="datetimeFigureOut">
              <a:rPr lang="sl-SI" smtClean="0"/>
              <a:t>17.5.2020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FF002-5B67-41B8-AD46-48E3E9F5696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36131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AC5F8-1039-43DB-B80F-D28E7F2176DD}" type="datetimeFigureOut">
              <a:rPr lang="sl-SI" smtClean="0"/>
              <a:t>17.5.2020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FF002-5B67-41B8-AD46-48E3E9F5696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93250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AC5F8-1039-43DB-B80F-D28E7F2176DD}" type="datetimeFigureOut">
              <a:rPr lang="sl-SI" smtClean="0"/>
              <a:t>17.5.2020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FF002-5B67-41B8-AD46-48E3E9F5696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5121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AC5F8-1039-43DB-B80F-D28E7F2176DD}" type="datetimeFigureOut">
              <a:rPr lang="sl-SI" smtClean="0"/>
              <a:t>17.5.2020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FF002-5B67-41B8-AD46-48E3E9F5696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25408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AC5F8-1039-43DB-B80F-D28E7F2176DD}" type="datetimeFigureOut">
              <a:rPr lang="sl-SI" smtClean="0"/>
              <a:t>17.5.2020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FF002-5B67-41B8-AD46-48E3E9F5696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84024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AC5F8-1039-43DB-B80F-D28E7F2176DD}" type="datetimeFigureOut">
              <a:rPr lang="sl-SI" smtClean="0"/>
              <a:t>17.5.2020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FF002-5B67-41B8-AD46-48E3E9F5696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45955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AC5F8-1039-43DB-B80F-D28E7F2176DD}" type="datetimeFigureOut">
              <a:rPr lang="sl-SI" smtClean="0"/>
              <a:t>17.5.2020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FF002-5B67-41B8-AD46-48E3E9F5696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76111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AC5F8-1039-43DB-B80F-D28E7F2176DD}" type="datetimeFigureOut">
              <a:rPr lang="sl-SI" smtClean="0"/>
              <a:t>17.5.2020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FF002-5B67-41B8-AD46-48E3E9F5696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00914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AC5F8-1039-43DB-B80F-D28E7F2176DD}" type="datetimeFigureOut">
              <a:rPr lang="sl-SI" smtClean="0"/>
              <a:t>17.5.2020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FF002-5B67-41B8-AD46-48E3E9F5696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33690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AC5F8-1039-43DB-B80F-D28E7F2176DD}" type="datetimeFigureOut">
              <a:rPr lang="sl-SI" smtClean="0"/>
              <a:t>17.5.2020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FF002-5B67-41B8-AD46-48E3E9F5696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70529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b="1" dirty="0" smtClean="0"/>
              <a:t>LASTNOSTI SNOVI IN MATERIALOV</a:t>
            </a:r>
            <a:endParaRPr lang="sl-SI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 smtClean="0"/>
          </a:p>
          <a:p>
            <a:r>
              <a:rPr lang="sl-SI" dirty="0" smtClean="0"/>
              <a:t>Naravoslovje in tehnika, 4. razred</a:t>
            </a:r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54332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Snovi imajo različne lastnosti: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TRDOTA – nekatere so trde, druge mehkejše</a:t>
            </a:r>
          </a:p>
          <a:p>
            <a:pPr marL="0" indent="0">
              <a:buNone/>
            </a:pPr>
            <a:endParaRPr lang="sl-SI" dirty="0" smtClean="0"/>
          </a:p>
          <a:p>
            <a:endParaRPr lang="sl-SI" dirty="0" smtClean="0"/>
          </a:p>
          <a:p>
            <a:pPr marL="0" indent="0">
              <a:buNone/>
            </a:pPr>
            <a:endParaRPr lang="sl-SI" dirty="0" smtClean="0"/>
          </a:p>
          <a:p>
            <a:r>
              <a:rPr lang="sl-SI" dirty="0" smtClean="0"/>
              <a:t>GORLJIVOST – nekatere gorijo, druge ne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208" y="2562896"/>
            <a:ext cx="3608697" cy="121222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3438" y="1978213"/>
            <a:ext cx="2700270" cy="179690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806" y="4576763"/>
            <a:ext cx="2847975" cy="160020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8465" y="4657725"/>
            <a:ext cx="3171825" cy="1438275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94916" y="4305299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452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l-SI" b="1" dirty="0" smtClean="0"/>
              <a:t>Snovi imajo različne lastnosti: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PLOVNOST – nekatere se potopijo, druge ne 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                                                                               </a:t>
            </a: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r>
              <a:rPr lang="sl-SI" dirty="0" smtClean="0"/>
              <a:t>GNETLJIVOST – nekatere lahko gnetemo</a:t>
            </a:r>
          </a:p>
          <a:p>
            <a:pPr marL="0" indent="0">
              <a:buNone/>
            </a:pPr>
            <a:endParaRPr lang="sl-SI" dirty="0"/>
          </a:p>
        </p:txBody>
      </p:sp>
      <p:sp>
        <p:nvSpPr>
          <p:cNvPr id="4" name="AutoShape 2" descr="data:image/jpeg;base64,/9j/4AAQSkZJRgABAQAAAQABAAD/2wCEAAkGBxMTEhUTExMWFRUXGRcaFxgYGBgZHRoXFhgXGRcdGBgeHSggGBslHhcWITEhJSkrLi4uGB8zODMsNygtLisBCgoKDg0OGhAQGy8lICYtLS0tLS8tLS0tLS0tLS0tLS0tLS0tLTUtLS0tLS0tLS0tLS0tLS0tLS0tLS0tLS0tLf/AABEIANUA7QMBIgACEQEDEQH/xAAcAAABBQEBAQAAAAAAAAAAAAAEAQIDBQYABwj/xAA/EAABAgQDBgMGBQMEAAcAAAABAhEAAyExBBJBBSJRYXGBBhORMkKhscHwI1Jy0eEUYvEHgpKiFTNDU2Oy0v/EABkBAAMBAQEAAAAAAAAAAAAAAAECAwQABf/EACoRAAICAgICAQIGAwEAAAAAAAABAhEDIRIxBEFRE2EicYGRsfAyQqEU/9oADAMBAAIRAxEAPwBxmWeD8KoBw14q55vB0h2BjyJq0ao+yRYAJ5/s0V+0g4TyP0iwxAsfvSAcVLJTSrRJakgNAMqYxBg5R/EPAv8AC3yTFSqY1+Pwg9E0KIIHD4iNXUSUgnFrzZTwJ/7MT8oqydwp+6fYg5npz+kV80M70v8AOIinYMZQw4n4wdg1bwPWBJYbWCMMS4rqPv4xaLHRZYlTpVzA+BeEkrdPVLejiBpU7NmBFQD8GiKXOZIfiQfg3ziiqxmSlbKT1EDTFX6x2OWUhzo//Up/eGTWzK5V+I/eFlEToZmhhNY4wgiZyJHhJqXEMHBokVBVBYxVEgdYFVBmIllwOah2BFfjAIJNhWOfZwUnQw+QneiPCl0gxLIvEmMgxRvAk9VYkVN0gec0BIVvY3NCqVQCOQkRykh09RFI6YOy82DNyFXNvhG72Njt0l+XpHlczELQstRj1iZG38QkMlTCmgMXUqHPWFbRZzmjyPbGL8yctbu6jWCZviGex3hz7vavOKKZMINaQsnyOZppsnMXHDla8SS5u7RQd6sPkwYxAUZksfaI/mGy9xwHUxAsm3Z/sQnE5PZYYkbgS9b26QGS5JB+9QRwaJ5yXCW58utYr8SElh61RR7OS7HizQnHYzIp+FDqF3I+Qr84nTLZALej1D+lHMQT5hG6C92ygFm/uZvhE0nFFWVIScrFyQ284rmIAHZook2nZORBNV7RFGIPwb4xXzJmYVBBoXel+lOsW+OkVcuHavLmzjsTFTiMqQEkvmo/ANfj8IWMaYtE+EWCM3AX6CtTeHSluFFIYBiCORBZ2aA5CSgC2oLXI5/KDVTAEqSkEAkbp13VVdukUSCgsLCZiq0eZ1uWiTDyswWCzA5gouKMoFjY2+MQL35YU4URmLbzgGlna7W4w3YQJlqISp1Cqj7LhQBel2PE39KKNUM2Oxy8yElqqSpLc0lP7CAvZUsGhoAdLJfStRxgqYGTlqQCrLS7iteFRobRGQCW4hJBAtQuLBm48jCyl6FY1BzBhUtWxfpw/wAxxmjSgA0p9947yLli35lOzGxFHL8YREnMhgxJsaD4kO3IwjjRyH4ckhxoz148nr/EOyqKhQZTmANfdZ3auogXZhJJQxLkOHpT74wQmcmxKvef/cBUVrbjDxhHs5sF/qSFnOHqWoAHJfUH0pBDD3jyYu/8DlzgPGL/ABKUSWLH65XrXjrBUoDW5A1tX/ETyxp2NF2RSLAOWNbc6gE3gqYaJAuOCQ9a1OsdLwofdUkaVNX1o9tHieQhdE5mB0AVZq0erwumxl0VygQXJoNQNXLdIimTDF5tnZRllSDVmqGANCaD7rFQiXV3FK8+TVb6wZ45R7J8k+hiJrJJNTSj/W3aHYdZK0Hm9wbHUaRGpKLktw++jwRgUjzGBdnuLs4pduPaBCNs5MHXO/EUQdTXue8OuWTrydq8WcdoHkpIYtQ66GrnrBUhKalQ0cV4B7ce8WUbY16BzNNBwaH+UdXFrj94imsQKkF6nkOFa/xB2dKQCFFTioNw3QnjAaO2XKNmrBVlYhJP5cwbUi4+7xLtXCCUQtWYBSQpLJIChwzEAEj6x6bhNhpRmDuFPYNdnuS9h6RNidlpmJCFBOVLFO7qAQXPDpG14ImVZGeQJxIyVTm60a54Au3OsRHFlLgJQRWu6qw5kizWjQbQ2VMlKKZyQBncKqykBwKC5s1Hirx+D/p1bis0ssQry6Zj7pfUNrwtGbJ47qy0cvyV6MRLDnMTSqQwu3va10APesOlzVAiWoFIYkOCSacWDg9IDnLVnrUkVUCRS7cI2fhTw0FyPNmBRBCgGCWYsHBclwx0DVgYsXLSOnkoyuGntxWLkCyXpUEEEmtPjAnklQBEyWEvYqZQPMFge0XG1NlFE0JSlUsKBLq0ALO4sPsxWYYqlpJRnCjQkpSxatCXjpY3F0zou9gZlE+zU63oOWpi2k4Fakksp0sVGhA3dQRyf4NFZhsUzhCmJcAkO2osCXfUARstl4UolqUpbqmpGWXKUFEqG6ywKvqyXvD48PMEp0Z+cyigOEqsaKDkuQKlwf4huE2ipEo4YZcqlKD7z7wajUZwLwTLkgmYSFeYkOKZQAgOQpwN40twgOTsdagmagvLASASoJUSEAndarVGjtpHfTlWhuaFRNJylaSqjAJOW7AUYl+MCrQQtJZwkFgXYu+j6PFtjcPLVhRMISlQymgmDdpctlBLg6hjFacQFkJJyJct5jqIGUAAqSkKNRQNrCPHKLVgU0+gOYCd05XBfdIIrWheg6xOnHKQgO2UWBCSD1BoYq04eZ5jVepsSG7Pqw7xoVbLCpCFoGdZJzBJdSWFHSKixNHEBQbYHKivnLdIUFoBdiixHPKO1oVE4pSHzJdg4BZQFCCc4+Rjjh1pSpQYJoCSxO9wCi/p8IHxCyVboJc+0akl60f6wi0MSYkAsLsH/wCTFuzNEU3EkKYJyDg6jd+NdRE6wphbVmFyL1ZzAi1JJuSolmZgNAQXc6UaO5OXo6qLKVMJlipqTRyzauNXdvWDcFPEk5wMzKDAqBatSd3VtIpymtCzOUupNx1ZzyAieRPDEqGbe3nCnLF7MwPeCrTsL6oInYqYs5jQVqSS9VEByXLZn7CG4eTLUFeYQkhBNQXcAsPgPWGYjFgtlT5Y5OdeB1rpDFD2jmzDkDyZyUilWa/zhm5SlvYmktFhszZc1aJk9BWlKKOnLU3LuoHTgbxaf0yUymUGJWreIAJPluCSQaP9Yqtj7YmSxkBdBUlTEPUEOW50/aDsZPK5hWrIkVLEjLwFcperUb940YoRrQrZnsOUAEEB2LGrkvR3LNXQcIJmLT5awOKTbiwobt3iuQR5hzvR2CioUqzgVBsfpEqpzgAAF/e1NfdrUW0iT0UjTHzJSQBlmJINC6F0/wCtLM4hq0lZJYmvIfAx03CqlqyzAUm4BHSIRtBcsnKpSHL0JEJaGlo+jErhpmAlq0qLt+x6RDmH3b0jvMj1OJg5D8TKSsMsOLseIqIjxWFlzElC0pUm+Voa7J3Uu1gNYWatg/wr+0c0G2zGYzwWf6lJloSZBUCqyWSTvJu6qWLa8njZ7PwKJKBLlpypD0qb3qaxUYrak1wEpyOAp2zMlRISVGwcggBngdWIURVSlEGrn6WF/hGCfl4sb0jZDxZy7YzxrssLQZqCsrCcmVGQ0Oa4NddKx51IeUQVIUpTkZVguQaFQpz+EehFO+DZ6ev8kntEfiCWTIWMpUrdyswNVJ9kkMKE8oz/APvUnfEs/CaVJmDw8rMsiUliounK4NSCBxYVDWLCN+jYS1S5aisCYkGqhUHllULADWKLwhNkYabNQqfRYAKVAX/UlRGp0EHbfxKwsEMZFiRYgufaqbUjfgyY5K0/0MmXFkg6aM/RSZksqSkOkzcwBYgD2VlVGbh3h+2FoMjD+VMUZflJSuzFRSxdNDmZVVV04CAMQrBqVmdKBwGYnoAkHiTVtImVtOWMjGaAgFkpEpQJBZ2NrAW4NDSklYqVkSsKhCJjTAqWkHKHqS+5mBTVgxPQ84gGzyZLpLFIdSVAJB1JzmrUUGfTtEe1p5BZ1rCwCfMlmWM6uCQ1GLd+dBto4uSoJ/DBUpLMla2SrQsp3vYGJOUWtDU09i4XaplpWlKE5i7LVkJAdNCSC6d3i1YuNlrK5apMs5lILsSlKcxqoIqmlDeMiEp1WGY7ozPY5XcMR0JjQ7GphSmoTnKlFwl2tU1UeQ4G8DE25HT0hitlhc5CAquQZlOtsznMAchcO2jUvrAB2asZiSCkFnsD+kKZRDcuEWk3Go9liyTcFvwiSWYoqog3zaxabF2Zh56lZkTQn3GDDKG9qYUsTTjryhniU3oHNxRm8NJKpgTnJSPZAzVJvlABY/tEmOWUtLKQCku5G9mIYZlPwalqaRtMdgkyimYlITLSClSgauWQXDUrqHvyioxmwSr2QXJAai3eygUADLQ6UieTxpLoeORVsz8ufTKoJKXdnKSSKVqHu3c8YfgsCD5hUnK1QC4YF7nS4PaLAYCaEKKRMIBIogsWJGYEB2rBMnAzFhJmpmspaCF5aundoSQGZu4iccbTphclRUT56lJDqGZIoSpSyqoYE1AArdhDtmoqFKKcrnMliohKQ+YoALjn1i+V4fSg4sCUVZGEsuXqkOWJIKU+tbxWf+GSjL35syXRw+Qoc2DZnBcXPARaOGS20I5qyuVipTnLvbz5gSkZHonLlTVh66wXhJqZgKVL3RYrCqF9ctSL60aKfGoyryploGShYk5iLlW8deDCsXsuoZEshakAqA9liojiL9biGh2AGx+z0IBJVmmJKgoiY4Jum6SRRqPXlFTJWVsBLUrT3lAnk2tH+kGSJEtSpby0qUSQlEo79/eACmNqNWCEIzS5ilIUmWFNUIG+XISEhAYhjUMKWETkrdJDrWzOlBzF1BLW0+l/SLTCyZSkgnEJBaoVLUpmJsSCG6R2DwM4ozISFAn2fKUs0sy/LIryVCJ2WtSQUy1c/wANaai4q7sXGkJwbObPds8J5gHc6Dj0gYrhPMj2KMVhonREvEAFib0Ap8mgMrhPNaBxO5BOCbMpCySmZRzoWYAcBYjmTFQiaEqUhfFSSeaSR219REmOGYODlVor8taH70NYgxiCsJns3mMFj8k9NC44KZJH8x4/n4a2j1vEycl/eyYqdLj7NvnEW30FWHnt/wC0tQ/4Ej5CJMLJUyhpwaoJFe2rx0zEy0gJUtyAzA5iwsGEeQrTN3fR5tgsMVtuG2iTFvhJuIkVlFaRwYsRzEX2Ox6EGgCec5SR6J9oxjtq7QnT1keZ+GKZUjK/6j7R6EtFeTm7LxVqi2m7YkTA2Jw6HesxAymtC5Sx9QqG4fYcpaivC4tSDcvUDWq0gFFveQIosWAUtYwFhypCwQSkjUEg+ojVGcoozZPHxyetG/xWyJww+eaqStAclx5xJIIdySC4swoO8YbE4QKy/hBClFk5QQFaApBpy00i7l7dmFCUz5aZ8t93MCCCHG6sMQQ55wVs7ESVTkqTMKACkiXMAXY7w8wjMDWhYtGiOWEkkZZ+JOKe/wC/37FLjPDsxKEKKUp0UAtKjmD2GattHi08ObKxCpRyrlhCh+YlQIBBBykEUVx1jY4jZ+EmjelJYlyQAoE/qSyteEO2ZsWTKrJSk/3BRW3zKfSNUIJS7r/hhlddGBw+1psslKvMDuACGeocDMeLiN14cmgS8hTkI9w1Ifi1nZ2gXG+HpUyb5swqWPyuSAeTVHFosMFgJcr2EseNSfU1jTjg4sjKVoLnywqmmo4u7w3BJEtAQLDrChRGvSkNB53iulsTb0Sf02ZExKaZ3r1SB3tC42UFJCXqCK9iPrEaJpFoiKjrBSOv4HSwQkhRzE3LUNh7Llv4iQIGXKwysAzUbpEGaJEAmkGqF7Mp4r2TJljzkpAZsyQSnOHYig516RWHFGZnQyVJGXKlJIQBlJZXG/TdiLH4efh5i0rEyZLUeJyqFxao+FojxExCQVJl75LAJSEhimxepYu78mjHLb0qNC0tlejZS5iVEBOQF2oAz0CTcvoC0O2dPK5yZCU7i1ozAgh2oRWoF/SLSTjzMSmUEGWaFRlpBScvIPFp4U2chIM3KcxNM2gobcX1gQw21X6glkrsIR4WkTpSiSpM3MQlRIOXLQZQGcMAz1DDveysCkS5aFLWSgMVBRBUaOSRe2sImZo0PK42RxKJGWRscZhBLmEM6A/NhDMh0hGwwzob50A+YX5Q7NwB5wTjtp7STKlrmKBISHprwAHVh3iq8F+KkYtM2TMIkqWFBVfZIH4cwE8PZV2PGIvGAmf06jLZWUpUsNdAO83Aih7R5lPQuTMExNHqz6G/VJjH5e6Rs8bWzdK2pNXOMlKSuYHBVNWW3b5EpO+17ilYu8Fs3EHKlUw1B3JYEpKwQ+7MBzpP+7j1gDZWz/6zCoxaFJSrNldJ3kzEWc6FrXfvGm8P7RE55SwBPSHXL9kLAuuV+UvcaHg7x5EvHV6PV+q6tAuE8NYYpV5cpIIO+kp/ESo/m94k8Xc3BN4HT4WQhWZNXs5+Steh+MayZKSuoUQpNpgG+jXLMBunkev90RlZzBE4JQtfsqvKm9/dUeBrwzAQ8cPF2L9Z1RhMfscGtRyIY+kU69mKS+oj1HEbPB3Sk0qxO8OaVe8PvlFfM2CpVUDOONiOrtF3GEtdMWOWS2efSZ60UBpqhVUnsfpC+VKmkAgylHhVJ9fZ+UehI8DZ6zFBPJIc+th8YLHg6RLS6EJURrNOb+AXbSMuTA1tGheTFmL2XLxEgTFZvMQEHKKneo3Oz0fWDMF4mlKIE0eWse9p2VdMGbc2jh5W7MxSSbZEVbsPZHMsIz8pMic4KyS7JUWBbTe97vEsefLjdevgM8OPIra38o2qJubezZnsSc1OR4Q8GMDMkT8Ic0te5w07p+oi42b4tSWTOTlOh93+Pusenh82DVNV/B52XwZLcXf8mnXThytEWeBzNzb4LjQglq9C0OmFq5gp/Xu4jfF2tGCSaewlM0amGzJwgIrjvMozd6v+0PQhP5kOTOItAoVHFcE4h8QqWuQsJO81KA9Q0YHDJmzlpQVpGZk2sEp/ivOPQFr7xXbN2amSVKB3lEk8KktTk8SlC2qGUqGbM2GiUxBOfVQJAPaLYqiN71hhXFopLSJyt9hcsuL116QomDnAOaHeZBr7nX9h61a0A0DvEUzGswJo9Az19PnGb2ttryxvBs7hHUWJY0Bp9lom2apSiPMSpLBJAK6tpmFXqHe8JyXQ1ey9Ex9QPhChXPpe8dhJuV/LSpnJNiexLsO0QLmk+pOmsFSbC4pExGbdu4ZuXAx5L4s2cvDz1SlOR7SCfyk2fiDSPWFYkkuaHlSKPxbsb+qkMlvNQ6pZ56pJ4K+YBiWWPJD45KLM3/pftpMuevBzyUycUAl7FE2nlrSfdNmPEIjQjaIM9WHxSzJxUlZSiekADOKJUfyFQY/lUDo8eULd9QQa3BBHyII+EF7U23PnTfPmqzLUkJJPvBNN4a/4jzpJ2b4So+kNjbSVNdMwFE9AH4gSyJidCasOaXpXKWrFvJwqZiVJOQoUN+XRaa6jhxt2eseD+FvFimTL9oD3FKqP0LuOhpHqHh7xTKX+GgiWv3kqTvdg4Cuo9Iksj5cWWli1yibLDYJCEhNVBNis5iOG8a0s5rEOM2vKls6sxJygJq6mdns7AnpFTOxJJOdRUm4mD3eS0HdbmxHHKwJq9prSF+YkJlzqb6XKFt7JV/d1Y1YKUIbJKUY30ThBSlTLzHbYWLZUBTZVHeCnsAbPy10eMvtTErU/mLUe5A9IKVtDMcq0BC1Ua6VnVlHXlQ8XhU7Nz7r/AO1Vv9p+nyiUfJipdWV+jrejzPaYR5hZLDlBeGwzIpGsxfggFWaWSlVzLVUHjlP+R0hDsrLuZSFfl/bjB+k8snLo0LPGMVEy6MdNRQKLflNR/jlD8sqb/wDErh7h/aNVI8EzZhdTSk8TU9kfuRFmfC+FwwSSkzFl2KhmtwT7I0584lPDxVs760W6RitmpmSFqJcJCVKyvuqLHLbSj6Wg/Z/iJCzlX+Grruk8jp3grbuzlqQrInKm4TYHiSdTelBGJmSrg+nSFweTkjLT0HLgx5I/i7PREl7dYj82MVs7a82Sab6R7qq+nCNHg9oonB0EBWqCwPYWPaPWw+ZGTqWjys3hyhuOyz80Q0zIEMwihDdRWG+ZG1GJhhmQ0zIFTOY1D8od/UMTlcA3D/dIICXzITPA+aH5q3eDYCV4ckxFC5oFnUef7Jwqpq0LmZ6AMVcatlTTKKPGnk4tAASGBawDFjZx9Yzh80IQuqqbpSxfK6TlFjdq1dqRYYSYgJq7MMxIIfNal3a8ShxHlZbme5u2nr9mJhiOBipkY2UcoQUnMWADA83F6QbNAFAoK6A/WKpoWg6StSiAKkwTJlrLkB2LPcP8jFTKnFJcFixHY3ieTOIsojvAkFUYv/UbZpQtM8AhMwssWGcatxI/+sYulzblHrviXDnEYeYg1JDo/WmqfUhu8eay9kqKBOBRkCiFhRICCGIzHUEHTWkYc0KlaNWOVorsIBmGZWQfmYluBYVi7wfiI0RO/ESKBYcKDWIND8oqlSMyiU5WvTdHZwG9IiEtwGCnq50ajNzv8IyyjGXZojOUOj0fZPjCcigX/UI50WB11+MabZPiGRMoFhz/AOmsBL8f7c3RuY1jxaW6G9rMajLwY6EVLtUHQwdh9qldFozcSL+o+sTlB1XaNMcsZd6Z9C4VElacoYpLAy5gY8gHv8RwIgpGBmSx+GPOQDWUsstP6FKvyC+yo8I2b4mmyWEuaSn8q6j0+ojZbD/1IUhgvOkcjnT1CVVT2PaFUYrtBcZP/FnsMvD0Y1FwDdJ5KB/c84nTLAsK8dfWMXsPxzLXQqEwE0KVJzAc0KyluhMT7e8XKlAeXKfMWckOOeW7diOLOIt9SKjZB4pXRq585KQ6iEjnGX254uQhJ8tHmHibRKnFS1IEwEzUq3kzATnD8U8tQK6FMZrbMlK3KGL+8mj/AKk8eY9I5tf7Ojox+DJbc8S4mcpyvKBZIAb+YAkLJER7Tw6guoY8ND0MNkKaM04pPRui/wAJOpMRs1RQixF4mQX6wikv+/7x1Ass8Dt5gEzhmGixcdeI+6xdZAUJWlWZJuQHYc4xk1DQ7BY+ZILoLA3Gh6iNGHyJ49ejPm8aGTfs1UwsSxcceMcCSecR4DFy8QN0hE3VBsf0/faOmApLEEER6mPNHIvwnlZMMsb/ABB39KsAOAH0JAI6h6QxU4m5f74wJMnFRKlFybmOC4pv2T16DTOJoYnVjCPY3Rwv8YrguJUpfUd6fwe0B0uwqzJSgEImIfiUqUx3iXo40U3cQKSkDcOYkD2S4YEqJJN/aNLCwZ4r503y1KqcqlEkXD19htA/IvaDpCkSwzqGUIU6qe1oQz6GnMRNSTOoPwflyRmWQgqyhjRi1WLm/PgIsZE8LGYeyQCDxflFNjZ6VqAlyciixJAUoO9SeD11etYs5K90aU+cNCVgkqD1zyQAdNGaH4bHFFUs/EpB+dorzMjgqkNSoFsPmYskkk+1eg+VooUKEnFKf/ysQKjTzU0blmB7wZ5kBbVw3myykUUGUg8FCohZxtaGjKmVG0vCM1yuUxlkvlJ3k3JLfl5ki8VM+dml+WCgBAJJzKBV/aASz8h6xt5czcZQDqACtRz6iMjt3YpQTMlh0ap/L0/t+UZMvju+S6NGPMqoE2ttQTRKISpM1CShas1FCjMB7PvU5xVPDyXhhERiktFW29nJWRaCpOOIvAcIYLSZ0Zyj0XUnFC4MXWB8SYiWGTMJH5Vbw9DGMCuESy8URE3iNMPJ+T07Z/jopouUkjXJu/C0WeD8T4ZRB8woOuZNT1Iof+MeVSsa8TCaIi8bLKcX0e1zpmDxKAFpzn80pSXHMAqftWM7tHw8UuZSjNT+hSFjqkgZxzS/QR53LmkWLRZ4fb2Il+zNV6uPSOpr0FJemXS5K0FlJUnqCPnD/MgST4yne+mWvmUgH1DGDpXi2QQ0zCpPMVPqXPxjvzOIFHvAyx3HCLeVtHZ8y4XLPU/Jz8ocrA4RfsYoJ/W31ywLXyHfwZ8hi6SxFmuI3XhHzsbKX5iMwlsEzLFR1SOJF/R4ZsXw7hAQqctU48EkBPcAufWNzhdpSEJCEgS0igSEsAOgDCK41TuyOV2qowuNwK5ZLhxx4dRpEEjKSylZRxYnpQR6DixJmj20vxcfEG4jJbZ2N5e8GTycMf0qNO3+I3wz3qX7nn5MHuP7FWot9ImTYHIOrGrd2gQpIuCLacbRdy3TRUsoLA7pYF3rQmsUyPVkoRt0eaYjDKy5mvl9nKQGJd3PM158os5EvmKUZgUm2leDOaxTYIHelBwkqdwMtC7tfh6RfS8KiWgFIbMzbpAIa+c+1/MCO2BjkysqlKBO9pQV6fd4UqiIrhs2Zu0G9W5py5xZaJ9k2eIFTiaJNr1rf9ngMY0s11F9G1b76RNJCU2DE8aktzjrsNBYMK8Dy5oUWTUuxbQ3L9okeDYKJHjoYImSmA2GjNba8OkvMkjqj6p/aMyeBj1FIiq21sBE/eG5M/Nof1D6xmyY72i0J+mYIiGmCcZhFylFExOU/AjiDqIHjP0WGwkLHRxwkSjEGlBT49YihY4KbXQVLxMFInxVNE2HIdiWHGFcUUjla7LRCxEqDFX54BYFxxgmXiBE3EvHImWLNwhyEwOiYIlC4mzQmEIKhYqHxguVtWen2Zyh3MAJXD0rfWE4r4G2XmH8UYkXUFdQn9omneJVTgJUyUlbmgcioBrfrpGcWvkIL2RKcqV/tHVV/QfOBx+BZNJWzR4WaopSVEdrAac4u9oYmUcrrM1gwKRlYaBopAQ0IuaT9t8o9lY1SXweG8jbb+TPE6BOZR9nQJoxLBneDpOImFOVS5igCWCySH5A94q8EggEk1JJewAb4wVLxAfKK2+NnjlXZ2+gt+YiLFTUhLu/LWI5k3T7L2Hq0U/9ZnUVEWZgLgA6nWr+sGU9gUdB0jMxKnHAVrz+MKZxdk1NuLMNC3Z3ivmLWokENWwavLsKRc4LDCWGHHgO0CLvo5oIkScqRvOSGID0HB9YkTDREiRFE6APCebxOkREgQRIS5AJYHXhzhWw0KmOiSeEhRCCSnQkM/aIoCdqzgfH4NE1OVaXGnEHiDpGK2xsFcl1J35fHUfqH1t0jdFUNJhZQUhlJo8vhGjYbY8PIW6pTIVqn3T/APkxlJ8lSFZVAgjj91jPKDiVUkyKOAhTCQoxxjoSFjgCQ5KiIWU2YZnyuHa7atzix2lJkkIMkZQb5lvXgzlucBsZJ9oGlYiDZc+K1WHILUJ5EQkuaRCuKfRaOVrsu0TYIBBisw6iQ4r0uO0TpUeBflf0iLiaozsLJjT+HMECry1JZpal58wGVYYkZT7Yy6CrVDs0UuyMAoqzKIDBwFfM69Bcxe4HEmUoKTQj4vd+tfWK+PjcpcvS/kz+XlSXEknoUhWVQYi46hx8CIjeLTba/OSnEpAD7ixVwpPsk1sUlIpw5xTZo9GLtHmNGdlTyQUKdjQcWPHl1gpc0ISBTNoHJJaz30gNM5y6Q9AHNgT82DmHqDDcctUrPSp/xxiN1solZNPwpyvMmJl5k5kgu5rxALffYjZWzsPKQJuKWp1B0S0VJuxKgCU8orCcw3qqcUNKaDnTTtEqBuENd3AB/KQOgoLwvBt7Y3JLpEUjKlWZSWSHI4OGra9fnF7JQSlKiGCg4J1HGARJeYGCt1waBtC9al6VEWTk3isbJuhRBOHkKUoJSK+kRSWBCiHAqQbFuPKJ0TVzJgIJzKIACacgKdhBbfo6lQipZSSk3Hf4w4Q7aeBMhRSSFFgTlJLE/F/3iFM0MDyB9bRydo5qiV4gXPo9QOnMi0TSpgCFZkOVBkKPuqdyfSneOwmEzyyslmoaVcN6XEByS2zqGbNHmFQUqzGnOhHw+MWg8PTEyipSgCEkhIDk5dDomjcYoMLNKR7LTAupBBDBwNL2PeCJ/iGarOnPRSWLXvUBuVH4GEfN7iyi4JUyCZMgPGYVE0MsPwOo6GEMx7c2hqS5PL5/bRfTREzuO2LMQd3fSbNfuPrEOP2RNlJC1gZTqC7HgY1i1Uiu2kgrTkC1JfQOxaziITw+4lIz+TKx0E4nBql+12ux7wPEHoqIBDpkopuCOohI0+ypCTIUrEISoBwkK3VPRild08NXhJz47HjHlozciZlNn9REcSTZWUsYZDfcV/A/DzcqgpgW0Lt8CD8Y2OA255pzeTLBSGUhIIBqagFX21IxkE4DEmWsKHfpq8FKN7RzbrR6BKnpWHO7wAGVu0NlzEhVaio/mKaTiilIK1O5u1A4cAN8+cWkzESciAlX4jfiA6LF8vKhLRqVLRn29stMFMKhPkyyVhUoqSGAVnT7NLEk5QLOQIpMJtgS0BGIEuYz5SpeRTG7tcG9bVg7Z+GmTHEtnA/NlJYvxrUA9hC4lEqYomatEmY5zugqC1aqASN1X5tCai5hWqYUzOSt3KhmWxpoa/Kw7wUMRL8s51hKSwO6XUWcJCXtZ4qlrUFMkl6c/ZHHn9RDFoOVgxNWsG4/EH4RIp+Yq8VmVlTUhbhXfVvSLLCYZatSBlYB7vxcPUv6RX4GU2YsAS4TrvWdrteLmSvyxRNmoC9zSvUkxSP3EZJg5VSXpbK/skUp27wYkjiKMDWxLN8xFRisQUKMwAOWzAuKamjj7N4ZhsTmGbzGJUfdFKFn70BOkNyoFGhAiKTiciwAoZs26XF7+oY05QuyiucsoQElncuABlAcmtQ5NoDwuFUxMwu6izUZw1PjXnA5J6QeLWwzETcpFRUtU1J4V1gQzK5E2d+lbfGCUioe6bE8/torp8wBSlF6uw4sK040eCAucTjiUISzZRXmwDNFQjELUaFSRqOJGnDuPpA8zHFaCACklr8/4+cTIIAZ3s/waAkul0FtvbHggZjxLu92AHYMIHVlcFwcqi1qFiPWsKFOdOvy0+6QowcxaTkQTUV/bj2h20lsUiRMufuvP0iZCmvF1K2bLQAgATFrAAdrt7vCJhs9CZQlzRv3IBsu9/lEo+TF9DvFJdlfg5chSFeZNyKcgC3ccXinnKqOR6UJN/hGn2PseQrP5qiovRKXGXUEsb8rfTNbRkiVMWkhQSnNRVSUH2XAoSzVgxmnJpMDg0k2NTLC3CwCAzelzzvFXjtj1/DJq7C4po+msWMhKmJzs7swZns/MWhPPTLSpkq3Sxf3ialuNXh5JPsCbXRmpklSTlUkgwsxRJdRJPE1jU43DiYlja9qvTX1HeKPFbMKaoLjgb2ekQnjropGdgRUTeGxyqXEJExxQIVMOlpfWHTNIFhovcEpRlgmqQGYa3SH+cMl4cupVApzvdiyspp17x2AxaESg5Y1oXY8GgSUtS0kUYmpY0B0D1a/RzGlNUiFbZcycUpTZVZTUgi5/S9up501jhLRdalual1KNdTSBnRlyqRugdairPpDJM1Kg7EB6NUWHpDvYo/ES8qSokmiQ3Ut9YB8olYrTdYEWBal63+EdHRGuinosRM31J4JzdwU/vDJWJVMCASBmKhQCjZtewjo6HbAFysBuhalPvq0Z6Lue2nGG4YpyFWVt7KADQc+ZeOjoWIWiJeIMtSlJAzEB+BJqC3JjTnF7NO6eh+Qjo6HQrB5k90Z7UduhMV7lRc6vbTNf6ekdHQQCYpRCgLgVqODD6w0FkgjW78wP8R0dHHCpU4HrfiD+0aPFYsoSAkMAwEdHRDN0hij2Z4nXhFLIly10zVABBLOyrju8WPiXHE4hMwBs6ApuDUbn1hI6GUFz/Qbk+NFCnGTErWtKyFAqD0et6/SIsZipkyZlmKzk5QVMxsDHR0M10D7EgnK8wIJowPV6MeVX7Qs+YElACR+IqvWjnrHR0NfYtBp4cYCYgKq4SSOobUx0dDSAgwKE2T5SkijJftmf6d4y2PwglkMXB4x0dGVLv8AM0SfX5AyDEi1PHR0D2AuJeHR5GZSXIBPDUw5UsZkoDh7NoKP1vHR0Xeo2R9kkhANbAgEh6HMWtycxPJm3YN9/COjohKTsals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859" y="2411086"/>
            <a:ext cx="1486454" cy="133592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4559" y="2391070"/>
            <a:ext cx="2240925" cy="1497689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851" y="4223695"/>
            <a:ext cx="2143125" cy="2143125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4177" y="4270409"/>
            <a:ext cx="2628900" cy="1743075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3730" y="1840858"/>
            <a:ext cx="203835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579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Snovi imajo različne lastnosti: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PROPUSTNOST –                                   NEPROPUSTNOST – </a:t>
            </a:r>
          </a:p>
          <a:p>
            <a:pPr marL="0" indent="0">
              <a:buNone/>
            </a:pPr>
            <a:r>
              <a:rPr lang="sl-SI" dirty="0" smtClean="0"/>
              <a:t>   propuščajo zrak ali vodo oz.                </a:t>
            </a:r>
            <a:r>
              <a:rPr lang="sl-SI" dirty="0"/>
              <a:t>n</a:t>
            </a:r>
            <a:r>
              <a:rPr lang="sl-SI" dirty="0" smtClean="0"/>
              <a:t>e propuščajo </a:t>
            </a:r>
            <a:r>
              <a:rPr lang="sl-SI" dirty="0" smtClean="0"/>
              <a:t>zraka ali vode</a:t>
            </a:r>
          </a:p>
          <a:p>
            <a:endParaRPr lang="sl-SI" dirty="0" smtClean="0"/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</a:t>
            </a: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 smtClean="0"/>
          </a:p>
          <a:p>
            <a:r>
              <a:rPr lang="sl-SI" dirty="0" smtClean="0"/>
              <a:t>ŠE MNOGE DRUGE LASTNOSTI…</a:t>
            </a:r>
            <a:endParaRPr lang="sl-SI" dirty="0"/>
          </a:p>
          <a:p>
            <a:pPr marL="0" indent="0">
              <a:buNone/>
            </a:pPr>
            <a:endParaRPr lang="sl-SI" dirty="0" smtClean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240" y="2802788"/>
            <a:ext cx="2278396" cy="227839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2017" y="2962141"/>
            <a:ext cx="2400242" cy="211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262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/>
            </a:r>
            <a:br>
              <a:rPr lang="sl-SI" dirty="0" smtClean="0"/>
            </a:br>
            <a:r>
              <a:rPr lang="sl-SI" b="1" dirty="0" smtClean="0"/>
              <a:t>POMEN lastnosti snovi: </a:t>
            </a:r>
            <a:br>
              <a:rPr lang="sl-SI" b="1" dirty="0" smtClean="0"/>
            </a:b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Glede na njihove lastnosti snovi razvrščamo,</a:t>
            </a:r>
          </a:p>
          <a:p>
            <a:r>
              <a:rPr lang="sl-SI" dirty="0" smtClean="0"/>
              <a:t>Glede na njihove lastnosti snovi uporabimo v različne namene.</a:t>
            </a:r>
          </a:p>
          <a:p>
            <a:endParaRPr lang="sl-SI" dirty="0"/>
          </a:p>
          <a:p>
            <a:r>
              <a:rPr lang="sl-SI" i="1" dirty="0" smtClean="0"/>
              <a:t>Razmisli, zakaj pri izdelovanju oblačil ne uporabimo lesa ali železa. Ali so v preteklosti in ob posebnih razlogih kdaj uporabili tudi ta dva materiala? Zakaj?</a:t>
            </a:r>
          </a:p>
          <a:p>
            <a:r>
              <a:rPr lang="sl-SI" i="1" dirty="0" smtClean="0"/>
              <a:t>Razmisli, zakaj pri gradnji mostov ali hiš ne uporabimo gume?</a:t>
            </a:r>
          </a:p>
          <a:p>
            <a:pPr marL="0" indent="0">
              <a:buNone/>
            </a:pPr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43816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135</Words>
  <Application>Microsoft Office PowerPoint</Application>
  <PresentationFormat>Širokozaslonsko</PresentationFormat>
  <Paragraphs>31</Paragraphs>
  <Slides>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Officeova tema</vt:lpstr>
      <vt:lpstr>LASTNOSTI SNOVI IN MATERIALOV</vt:lpstr>
      <vt:lpstr>Snovi imajo različne lastnosti:</vt:lpstr>
      <vt:lpstr>Snovi imajo različne lastnosti:</vt:lpstr>
      <vt:lpstr>Snovi imajo različne lastnosti:</vt:lpstr>
      <vt:lpstr> POMEN lastnosti snovi: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LASTNOSTI SNOVI IN MATERIALOV</dc:title>
  <dc:creator>Uporabnik</dc:creator>
  <cp:lastModifiedBy>Uporabnik</cp:lastModifiedBy>
  <cp:revision>15</cp:revision>
  <dcterms:created xsi:type="dcterms:W3CDTF">2020-05-17T14:44:44Z</dcterms:created>
  <dcterms:modified xsi:type="dcterms:W3CDTF">2020-05-17T15:39:54Z</dcterms:modified>
</cp:coreProperties>
</file>