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3" autoAdjust="0"/>
    <p:restoredTop sz="94660"/>
  </p:normalViewPr>
  <p:slideViewPr>
    <p:cSldViewPr>
      <p:cViewPr varScale="1">
        <p:scale>
          <a:sx n="103" d="100"/>
          <a:sy n="103" d="100"/>
        </p:scale>
        <p:origin x="1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44C4-49AB-4A7B-8882-311BA10E872D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0E3-9F41-4F60-AE32-7AB8B1A42A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83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44C4-49AB-4A7B-8882-311BA10E872D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0E3-9F41-4F60-AE32-7AB8B1A42A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694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44C4-49AB-4A7B-8882-311BA10E872D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0E3-9F41-4F60-AE32-7AB8B1A42A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147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44C4-49AB-4A7B-8882-311BA10E872D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0E3-9F41-4F60-AE32-7AB8B1A42A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010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44C4-49AB-4A7B-8882-311BA10E872D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0E3-9F41-4F60-AE32-7AB8B1A42A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023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44C4-49AB-4A7B-8882-311BA10E872D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0E3-9F41-4F60-AE32-7AB8B1A42A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493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44C4-49AB-4A7B-8882-311BA10E872D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0E3-9F41-4F60-AE32-7AB8B1A42A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58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44C4-49AB-4A7B-8882-311BA10E872D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0E3-9F41-4F60-AE32-7AB8B1A42A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793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44C4-49AB-4A7B-8882-311BA10E872D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0E3-9F41-4F60-AE32-7AB8B1A42A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508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44C4-49AB-4A7B-8882-311BA10E872D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0E3-9F41-4F60-AE32-7AB8B1A42A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872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44C4-49AB-4A7B-8882-311BA10E872D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0E3-9F41-4F60-AE32-7AB8B1A42A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48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944C4-49AB-4A7B-8882-311BA10E872D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80E3-9F41-4F60-AE32-7AB8B1A42A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836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latin typeface="Bernard MT Condensed" panose="02050806060905020404" pitchFamily="18" charset="0"/>
              </a:rPr>
              <a:t>KOPRIVA</a:t>
            </a:r>
            <a:endParaRPr lang="sl-SI" dirty="0">
              <a:latin typeface="Bernard MT Condensed" panose="020508060609050204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1200" smtClean="0"/>
              <a:t>C</a:t>
            </a:r>
            <a:r>
              <a:rPr lang="sl-SI" sz="1200" dirty="0" smtClean="0"/>
              <a:t>.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40466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 RASTLINE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1800" dirty="0" smtClean="0"/>
              <a:t>Kopriva je do 150 cm visoka trajna rastlina. Pogosto raste ob plotovih, živih mejah, nasipih, ob zidovju, med grmovjem in v svetlih gozdovih. Njeno steblo je pokončno in značilno štirirobo. Listi so jajčaste oblike z grobo žagasto nazobčanimi robovi. Rastlino prekrivajo žgalni laski, ki ob dotiku povzročijo pekoč občutek (lokalna vnetna reakcija). Cvetovi so v obliki socvetja in so ločeni na moške in ženske cvetove.</a:t>
            </a:r>
          </a:p>
          <a:p>
            <a:pPr marL="0" indent="0" algn="ctr">
              <a:buNone/>
            </a:pPr>
            <a:r>
              <a:rPr lang="sl-SI" sz="1800" dirty="0" smtClean="0">
                <a:solidFill>
                  <a:srgbClr val="92D050"/>
                </a:solidFill>
              </a:rPr>
              <a:t>*Spada v družino koprivovk*</a:t>
            </a:r>
          </a:p>
          <a:p>
            <a:pPr marL="0" indent="0" algn="ctr">
              <a:buNone/>
            </a:pPr>
            <a:r>
              <a:rPr lang="sl-SI" sz="1800" dirty="0" smtClean="0">
                <a:solidFill>
                  <a:srgbClr val="92D050"/>
                </a:solidFill>
              </a:rPr>
              <a:t>*Spodnji del lista je prekrit z kratkimi dlačicami, ki se zapičijo v kožo in spečejo, izločijo strup, ki na koži izzove </a:t>
            </a:r>
            <a:r>
              <a:rPr lang="sl-SI" sz="1800" dirty="0" smtClean="0">
                <a:solidFill>
                  <a:srgbClr val="92D050"/>
                </a:solidFill>
              </a:rPr>
              <a:t>rdečico </a:t>
            </a:r>
            <a:r>
              <a:rPr lang="sl-SI" sz="1800" dirty="0" smtClean="0">
                <a:solidFill>
                  <a:srgbClr val="92D050"/>
                </a:solidFill>
              </a:rPr>
              <a:t>in mehurje.</a:t>
            </a:r>
          </a:p>
          <a:p>
            <a:pPr marL="0" indent="0" algn="ctr">
              <a:buNone/>
            </a:pPr>
            <a:endParaRPr lang="sl-SI" sz="1800" dirty="0">
              <a:solidFill>
                <a:srgbClr val="92D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1711233" cy="22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9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RASTE?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000" dirty="0" smtClean="0"/>
              <a:t>Kopriva je zelo razširjena rastlina, ki raste na zapuščenih vrtovih, njivah, ob cestah, vlažnih gozdovih in nasipih. </a:t>
            </a:r>
            <a:endParaRPr lang="sl-SI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3429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8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KOPRIVA V PREHRANI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000" dirty="0" smtClean="0"/>
              <a:t>Koprivo so uporabljali v prehrani že v starem Egiptu. Egipčani so koprivo kultivirali v povrtnino, od njih so jo v iste namene prevzeli tudi Grki in Rimljani.</a:t>
            </a:r>
          </a:p>
          <a:p>
            <a:pPr algn="ctr"/>
            <a:r>
              <a:rPr lang="sl-SI" sz="2000" dirty="0" smtClean="0"/>
              <a:t>Za hrano se uporabljajo listi in mladi vršički koprive, nabrane spomladi in pripravljene enako kot špinača. Včasih jih mešajo tudi z drugo zelenjavo ali pa pripravljajo iz njih razne omake, solate in juhe.</a:t>
            </a:r>
            <a:endParaRPr lang="sl-SI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360040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ZDRAVLJENJE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Pri zdravljenju uporabljamo korenine, liste in zel. Korenine kopljemo jeseni ali zgodaj spomladi. Uporabljajo se pri terapiji povečane prostate. Zel in liste nabiramo v času cvetenja, torej med junijem in septembrom. Uporabljajo se pri blagih okužbah sečil in pri revmatičnih </a:t>
            </a:r>
            <a:r>
              <a:rPr lang="sl-SI" sz="2000" dirty="0" smtClean="0"/>
              <a:t>obolenjih.</a:t>
            </a:r>
            <a:endParaRPr lang="sl-SI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55340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POGOSTA UPORABA PRI ODRASLIH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000" dirty="0" smtClean="0"/>
              <a:t>Čaj koprive uporabljamo pri zdravljenju artritisa, artroze in drugih revmatičnih bolezni. Prav tako se uporablja kot diuretik pri zdravljenju vnetnih bolezni spodnjih sečil. Zdravljenje z listi in zeljo koprive naj traja največ 4 tedne, po tem ga je potrebno prekiniti. Pri zdravljenju benigne prostate uporabljamo pripravke iz 1,5 g posušenih korenin koprive v obliki čajev 3- do 4-krat dnevno. Terapija je lahko dolgotrajna, saj za uporabo ni časovnih omejitev.</a:t>
            </a:r>
            <a:endParaRPr lang="sl-SI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32" y="3933056"/>
            <a:ext cx="2553315" cy="227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2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UPORABA PRI OTROCIH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Uporaba pri otrocih mlajših od 12 let ni dovoljena.</a:t>
            </a:r>
            <a:endParaRPr lang="sl-SI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5682208" cy="378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0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UPORABA PRI VRTNARSTVU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Če koprivo položimo v vodo za  7dni jo lahko uporabimo za škropivo.</a:t>
            </a:r>
          </a:p>
          <a:p>
            <a:r>
              <a:rPr lang="sl-SI" sz="2000" dirty="0" smtClean="0"/>
              <a:t>Če jo pa položimo v vodo za 14dni jo lahko uporabimo za gnojilo.  </a:t>
            </a:r>
            <a:endParaRPr lang="sl-SI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940359" cy="180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753767" cy="28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5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841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3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385</Words>
  <Application>Microsoft Office PowerPoint</Application>
  <PresentationFormat>Diaprojekcija na zaslonu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Bernard MT Condensed</vt:lpstr>
      <vt:lpstr>Calibri</vt:lpstr>
      <vt:lpstr>Officeova tema</vt:lpstr>
      <vt:lpstr>KOPRIVA</vt:lpstr>
      <vt:lpstr>OPIS RASTLINE</vt:lpstr>
      <vt:lpstr>KJE RASTE?</vt:lpstr>
      <vt:lpstr>KOPRIVA V PREHRANI</vt:lpstr>
      <vt:lpstr>ZDRAVLJENJE</vt:lpstr>
      <vt:lpstr>POGOSTA UPORABA PRI ODRASLIH</vt:lpstr>
      <vt:lpstr>UPORABA PRI OTROCIH</vt:lpstr>
      <vt:lpstr>UPORABA PRI VRTNARSTVU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KOPRIVA</dc:title>
  <dc:creator>Andrej Curk</dc:creator>
  <cp:lastModifiedBy>Pomocnik</cp:lastModifiedBy>
  <cp:revision>9</cp:revision>
  <dcterms:created xsi:type="dcterms:W3CDTF">2020-05-26T16:56:41Z</dcterms:created>
  <dcterms:modified xsi:type="dcterms:W3CDTF">2020-05-27T05:21:17Z</dcterms:modified>
</cp:coreProperties>
</file>