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54956" y="1281545"/>
            <a:ext cx="8825658" cy="1877291"/>
          </a:xfrm>
        </p:spPr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INGVER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995" y="277258"/>
            <a:ext cx="4322618" cy="28817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108" y="457407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4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PRIPRAVA: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Jajca in sladkor stepemo v penasto mešanico. Temno čokolado in maslo stopimo v vodni kopeli. Penasti mešanici dodamo stopljeno čokolado in hkrati še vse ostale sestavine. Zmešamo v gladko zmes, iz nje pa oblikujemo kroglice. Vsako kroglico pomočimo najprej v kristalni sladkor, nato pa še v sladkor v prahu. Pečemo jih 8 minut na 190 stopinj </a:t>
            </a:r>
            <a:r>
              <a:rPr lang="sl-SI" dirty="0" err="1" smtClean="0"/>
              <a:t>celzija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72" y="4034953"/>
            <a:ext cx="4826231" cy="24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5400" dirty="0" smtClean="0">
                <a:effectLst>
                  <a:reflection blurRad="6350" stA="55000" endA="300" endPos="45500" dir="5400000" sy="-100000" algn="bl" rotWithShape="0"/>
                </a:effectLst>
                <a:latin typeface="Comic Sans MS" pitchFamily="66" charset="0"/>
              </a:rPr>
              <a:t>HVALA ZA VAŠO POZORNOST  IN DOBER TEK !</a:t>
            </a:r>
            <a:endParaRPr lang="sl-SI" sz="5400" dirty="0"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55" y="2596167"/>
            <a:ext cx="38481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47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KJE RASTE?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Ingver  </a:t>
            </a:r>
            <a:r>
              <a:rPr lang="sl-SI" dirty="0"/>
              <a:t>je začimbna rastlina, ki raste v tropskem in </a:t>
            </a:r>
            <a:r>
              <a:rPr lang="sl-SI" dirty="0" smtClean="0"/>
              <a:t>subtropskem pasu.</a:t>
            </a:r>
            <a:endParaRPr lang="sl-SI" dirty="0"/>
          </a:p>
          <a:p>
            <a:endParaRPr lang="sl-SI" dirty="0"/>
          </a:p>
          <a:p>
            <a:r>
              <a:rPr lang="sl-SI" dirty="0"/>
              <a:t>Je večletna rastlina, ki zraste do 50 cm visoko. Oblikuje do 20 cm dolge korenike, ki se uporabljajo v kulinariki pa tudi v zdravstvu.</a:t>
            </a:r>
          </a:p>
          <a:p>
            <a:endParaRPr lang="sl-SI" dirty="0"/>
          </a:p>
          <a:p>
            <a:r>
              <a:rPr lang="sl-SI" dirty="0"/>
              <a:t>Pradomovina ingverja je jugovzhodna Azija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893" y="4273204"/>
            <a:ext cx="3461558" cy="23077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55" y="176848"/>
            <a:ext cx="2724150" cy="16764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586" y="1574123"/>
            <a:ext cx="1763948" cy="24298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472" y="5024004"/>
            <a:ext cx="2095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4919" y="233425"/>
            <a:ext cx="9404723" cy="1867734"/>
          </a:xfrm>
        </p:spPr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KATERE DELE RASTLINE NABIRAMO IN KAKO JIH LAHKO UPORABIMO?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3312" y="2285999"/>
            <a:ext cx="8946541" cy="3962399"/>
          </a:xfrm>
        </p:spPr>
        <p:txBody>
          <a:bodyPr/>
          <a:lstStyle/>
          <a:p>
            <a:r>
              <a:rPr lang="sl-SI" dirty="0" smtClean="0"/>
              <a:t>Pri ingverju se nabira korenike.</a:t>
            </a:r>
          </a:p>
          <a:p>
            <a:r>
              <a:rPr lang="sl-SI" dirty="0" smtClean="0"/>
              <a:t>Lahko ga uporabimo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Svežega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Sušenega v prahu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V eteričnemu olju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Kot tinkturo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Ingverjeve bombone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Čaj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…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422" y="2350239"/>
            <a:ext cx="2748742" cy="18324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96" y="4555969"/>
            <a:ext cx="2745958" cy="17718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437" y="1997777"/>
            <a:ext cx="2626822" cy="18753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000" y="4435695"/>
            <a:ext cx="1609898" cy="2012373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9435921" y="412124"/>
            <a:ext cx="2756079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 ZANIMIVOST: Ingver </a:t>
            </a:r>
            <a:r>
              <a:rPr lang="sl-SI" dirty="0"/>
              <a:t>ni nova rastlina, ampak je ena izmed najstarejših začimb, ki jih je človek spoznal in pričel uporabljati.</a:t>
            </a:r>
          </a:p>
        </p:txBody>
      </p:sp>
    </p:spTree>
    <p:extLst>
      <p:ext uri="{BB962C8B-B14F-4D97-AF65-F5344CB8AC3E}">
        <p14:creationId xmlns:p14="http://schemas.microsoft.com/office/powerpoint/2010/main" val="36152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KJE GA NAJDEMO V SLOVENIJI?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 smtClean="0"/>
              <a:t>V Sloveniji ingver ne uspeva zaradi prenizkih temperatur</a:t>
            </a:r>
          </a:p>
          <a:p>
            <a:r>
              <a:rPr lang="sl-SI" sz="1800" dirty="0" smtClean="0"/>
              <a:t>Lahko pa ga vzgojimo doma v cvetličnih lončkih</a:t>
            </a:r>
          </a:p>
          <a:p>
            <a:r>
              <a:rPr lang="sl-SI" sz="1800" dirty="0" smtClean="0"/>
              <a:t>Do nas pride iz drugih celin</a:t>
            </a:r>
            <a:endParaRPr lang="sl-SI" sz="1800" dirty="0"/>
          </a:p>
        </p:txBody>
      </p:sp>
      <p:sp>
        <p:nvSpPr>
          <p:cNvPr id="4" name="Oblak 3"/>
          <p:cNvSpPr/>
          <p:nvPr/>
        </p:nvSpPr>
        <p:spPr>
          <a:xfrm>
            <a:off x="8657471" y="1292303"/>
            <a:ext cx="2202872" cy="1521229"/>
          </a:xfrm>
          <a:prstGeom prst="cloudCallout">
            <a:avLst>
              <a:gd name="adj1" fmla="val -34795"/>
              <a:gd name="adj2" fmla="val 739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AZIJA</a:t>
            </a:r>
            <a:endParaRPr lang="sl-SI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06" y="4051060"/>
            <a:ext cx="2238375" cy="20478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55" y="3265609"/>
            <a:ext cx="2160691" cy="3476012"/>
          </a:xfrm>
          <a:prstGeom prst="rect">
            <a:avLst/>
          </a:prstGeom>
        </p:spPr>
      </p:pic>
      <p:sp>
        <p:nvSpPr>
          <p:cNvPr id="7" name="Oblak 6"/>
          <p:cNvSpPr/>
          <p:nvPr/>
        </p:nvSpPr>
        <p:spPr>
          <a:xfrm>
            <a:off x="3505486" y="3265609"/>
            <a:ext cx="1970116" cy="1321724"/>
          </a:xfrm>
          <a:prstGeom prst="cloudCallout">
            <a:avLst>
              <a:gd name="adj1" fmla="val -27162"/>
              <a:gd name="adj2" fmla="val 73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Čebulica ingverja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81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KDAJ GA NABIRAMO?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 cvetenju, ko listi rumenijo so korenike dovolj zrele za izkop</a:t>
            </a:r>
          </a:p>
          <a:p>
            <a:r>
              <a:rPr lang="sl-SI" dirty="0" smtClean="0"/>
              <a:t>To je približno 10 do 12 mesecev po sajenju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93" y="3517434"/>
            <a:ext cx="4091725" cy="306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3" y="4393567"/>
            <a:ext cx="2685579" cy="217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4" y="3263660"/>
            <a:ext cx="3627549" cy="194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872" y="998248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4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KAKO GA SHRANJUJEMO?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 zamrzovalniku</a:t>
            </a:r>
          </a:p>
          <a:p>
            <a:r>
              <a:rPr lang="sl-SI" dirty="0" smtClean="0"/>
              <a:t>V hladilniku</a:t>
            </a:r>
          </a:p>
          <a:p>
            <a:r>
              <a:rPr lang="sl-SI" dirty="0" err="1" smtClean="0"/>
              <a:t>Vakumira</a:t>
            </a:r>
            <a:r>
              <a:rPr lang="sl-SI" dirty="0" smtClean="0"/>
              <a:t> in shrani v hladilniku</a:t>
            </a:r>
          </a:p>
          <a:p>
            <a:r>
              <a:rPr lang="sl-SI" dirty="0" smtClean="0"/>
              <a:t>Olupljenega se lahko shrani v alkoholu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51" y="1694929"/>
            <a:ext cx="4254321" cy="21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54" y="4220335"/>
            <a:ext cx="3323688" cy="230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53" y="3973132"/>
            <a:ext cx="36290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KAKO GA UPORABLJAMO V ZDRAVILNE NAMENE?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4" name="Označba mesta vsebine 2"/>
          <p:cNvSpPr>
            <a:spLocks noGrp="1"/>
          </p:cNvSpPr>
          <p:nvPr>
            <p:ph idx="1"/>
          </p:nvPr>
        </p:nvSpPr>
        <p:spPr>
          <a:xfrm>
            <a:off x="425004" y="1854558"/>
            <a:ext cx="8397024" cy="4842456"/>
          </a:xfrm>
        </p:spPr>
        <p:txBody>
          <a:bodyPr>
            <a:normAutofit/>
          </a:bodyPr>
          <a:lstStyle/>
          <a:p>
            <a:r>
              <a:rPr lang="sl-SI" dirty="0"/>
              <a:t>preprečuje ali </a:t>
            </a:r>
            <a:r>
              <a:rPr lang="sl-SI" dirty="0" smtClean="0"/>
              <a:t>zmanjšuje </a:t>
            </a:r>
            <a:r>
              <a:rPr lang="sl-SI" dirty="0"/>
              <a:t>simptome slabosti pri potovanjih z ladjo, avtom ali letalom; </a:t>
            </a:r>
            <a:endParaRPr lang="sl-SI" dirty="0" smtClean="0"/>
          </a:p>
          <a:p>
            <a:r>
              <a:rPr lang="pt-BR" dirty="0"/>
              <a:t>deluje predvsem na slabost, pa tudi na glavobol, hladno potenje, bruhanje, vrtoglavico, pretirano slinjenje </a:t>
            </a:r>
            <a:endParaRPr lang="sl-SI" dirty="0" smtClean="0"/>
          </a:p>
          <a:p>
            <a:r>
              <a:rPr lang="sl-SI" dirty="0"/>
              <a:t>deluje proti driski</a:t>
            </a:r>
            <a:r>
              <a:rPr lang="sl-SI" dirty="0" smtClean="0"/>
              <a:t>;</a:t>
            </a:r>
          </a:p>
          <a:p>
            <a:r>
              <a:rPr lang="sl-SI" dirty="0"/>
              <a:t>preventivno deluje proti nalezljivim </a:t>
            </a:r>
            <a:r>
              <a:rPr lang="sl-SI" dirty="0" smtClean="0"/>
              <a:t>boleznim </a:t>
            </a:r>
            <a:r>
              <a:rPr lang="sl-SI" dirty="0"/>
              <a:t>(uničuje mikroorganizme</a:t>
            </a:r>
            <a:r>
              <a:rPr lang="sl-SI" dirty="0" smtClean="0"/>
              <a:t>)</a:t>
            </a:r>
          </a:p>
          <a:p>
            <a:r>
              <a:rPr lang="sl-SI" dirty="0"/>
              <a:t>olajšuje </a:t>
            </a:r>
            <a:r>
              <a:rPr lang="sl-SI" dirty="0" smtClean="0"/>
              <a:t>prebavo, deluje </a:t>
            </a:r>
            <a:r>
              <a:rPr lang="sl-SI" dirty="0"/>
              <a:t>proti napenjanju </a:t>
            </a:r>
            <a:r>
              <a:rPr lang="sl-SI" dirty="0" smtClean="0"/>
              <a:t>in </a:t>
            </a:r>
            <a:r>
              <a:rPr lang="sl-SI" dirty="0"/>
              <a:t>pomirja želodčne in črevesne </a:t>
            </a:r>
            <a:r>
              <a:rPr lang="sl-SI" dirty="0" smtClean="0"/>
              <a:t>krče</a:t>
            </a:r>
          </a:p>
          <a:p>
            <a:r>
              <a:rPr lang="sl-SI" dirty="0"/>
              <a:t>ugodno deluje na delovanje jeter in znižuje holesterol. Pomaga pri migrenah in drugih vrstah glavobolov. Prav tako ingver znižuje povišano telesno temperaturo </a:t>
            </a:r>
            <a:endParaRPr lang="sl-SI" dirty="0" smtClean="0"/>
          </a:p>
          <a:p>
            <a:r>
              <a:rPr lang="sl-SI" dirty="0"/>
              <a:t>zelo uspešno spodbuja prekrvavitev.</a:t>
            </a: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9594760" y="321972"/>
            <a:ext cx="259724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 ZANIMIVOST:dodajajo </a:t>
            </a:r>
            <a:r>
              <a:rPr lang="sl-SI" dirty="0"/>
              <a:t>ga v ustne vode in </a:t>
            </a:r>
            <a:r>
              <a:rPr lang="sl-SI" dirty="0" err="1"/>
              <a:t>grgrače</a:t>
            </a:r>
            <a:r>
              <a:rPr lang="sl-SI" dirty="0"/>
              <a:t> za odpravo slabega duha iz ust.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44" y="2288336"/>
            <a:ext cx="3354946" cy="201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6" b="17516"/>
          <a:stretch/>
        </p:blipFill>
        <p:spPr bwMode="auto">
          <a:xfrm>
            <a:off x="8747438" y="5074277"/>
            <a:ext cx="3444562" cy="14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KAJ VSEBUJE(ZDRAVILNE UNČIKOVINE)?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9002332" y="291493"/>
            <a:ext cx="2962141" cy="1631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 ZANIMIVOST :Sveži </a:t>
            </a:r>
            <a:r>
              <a:rPr lang="sl-SI" sz="2000" dirty="0"/>
              <a:t>ingver vsebuje sicer 80 odstotkov vode, kljub temu pa še več kot 160 sestavin.</a:t>
            </a:r>
          </a:p>
        </p:txBody>
      </p:sp>
      <p:sp>
        <p:nvSpPr>
          <p:cNvPr id="7" name="Ograd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Ena od najpomembnejših je </a:t>
            </a:r>
            <a:r>
              <a:rPr lang="sl-SI" dirty="0" err="1"/>
              <a:t>borneol</a:t>
            </a:r>
            <a:r>
              <a:rPr lang="sl-SI" dirty="0"/>
              <a:t>, kemijska spojina, ki preprečuje vnetja in znižuje temperaturo.</a:t>
            </a:r>
          </a:p>
          <a:p>
            <a:r>
              <a:rPr lang="sl-SI" dirty="0" err="1"/>
              <a:t>Cineol</a:t>
            </a:r>
            <a:r>
              <a:rPr lang="sl-SI" dirty="0"/>
              <a:t>, ki je oster in pekoč, umiri kašelj in deluje antibakterijsko.</a:t>
            </a:r>
          </a:p>
          <a:p>
            <a:r>
              <a:rPr lang="sl-SI" dirty="0"/>
              <a:t>Enako učinkovit je </a:t>
            </a:r>
            <a:r>
              <a:rPr lang="sl-SI" dirty="0" err="1"/>
              <a:t>curcumin</a:t>
            </a:r>
            <a:r>
              <a:rPr lang="sl-SI" dirty="0"/>
              <a:t>, ki se meša tudi v kari – znižuje holesterol in deluje </a:t>
            </a:r>
            <a:r>
              <a:rPr lang="sl-SI" dirty="0" err="1"/>
              <a:t>antioksidativno</a:t>
            </a:r>
            <a:r>
              <a:rPr lang="sl-SI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85" y="3938690"/>
            <a:ext cx="1635617" cy="220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9002332" y="6143223"/>
            <a:ext cx="163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BORNEOL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6" y="3938690"/>
            <a:ext cx="2839792" cy="22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5624848" y="6327889"/>
            <a:ext cx="225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CINEOL</a:t>
            </a:r>
          </a:p>
          <a:p>
            <a:endParaRPr lang="sl-S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23" y="4083432"/>
            <a:ext cx="2563164" cy="159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1467923" y="6053070"/>
            <a:ext cx="256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CURCUMIN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280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omic Sans MS" panose="030F0702030302020204" pitchFamily="66" charset="0"/>
              </a:rPr>
              <a:t>RECEPT :INGVERJEVI PIŠKOTI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SESTAVINE:                               </a:t>
            </a:r>
          </a:p>
          <a:p>
            <a:r>
              <a:rPr lang="sl-SI" dirty="0"/>
              <a:t>3 </a:t>
            </a:r>
            <a:r>
              <a:rPr lang="sl-SI" dirty="0" smtClean="0"/>
              <a:t>jajca                                   </a:t>
            </a:r>
          </a:p>
          <a:p>
            <a:r>
              <a:rPr lang="sl-SI" dirty="0" smtClean="0"/>
              <a:t>350g temne čokolade</a:t>
            </a:r>
          </a:p>
          <a:p>
            <a:r>
              <a:rPr lang="sl-SI" dirty="0" smtClean="0"/>
              <a:t>50g masla</a:t>
            </a:r>
          </a:p>
          <a:p>
            <a:r>
              <a:rPr lang="sl-SI" dirty="0" smtClean="0"/>
              <a:t>120g moke</a:t>
            </a:r>
          </a:p>
          <a:p>
            <a:r>
              <a:rPr lang="sl-SI" dirty="0" smtClean="0"/>
              <a:t>6g pecilnega praška</a:t>
            </a:r>
          </a:p>
          <a:p>
            <a:r>
              <a:rPr lang="sl-SI" dirty="0" smtClean="0"/>
              <a:t>30g </a:t>
            </a:r>
            <a:r>
              <a:rPr lang="sl-SI" dirty="0"/>
              <a:t>kandiranega </a:t>
            </a:r>
            <a:r>
              <a:rPr lang="sl-SI" dirty="0" smtClean="0"/>
              <a:t>ingverja </a:t>
            </a:r>
          </a:p>
          <a:p>
            <a:r>
              <a:rPr lang="sl-SI" dirty="0" smtClean="0"/>
              <a:t>100g mandljev v prahu</a:t>
            </a:r>
          </a:p>
          <a:p>
            <a:r>
              <a:rPr lang="sl-SI" dirty="0" smtClean="0"/>
              <a:t>6g mletega ingverja</a:t>
            </a:r>
          </a:p>
          <a:p>
            <a:r>
              <a:rPr lang="sl-SI" dirty="0" smtClean="0"/>
              <a:t>100g sladkorja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537" y="1387350"/>
            <a:ext cx="3454631" cy="17273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1" y="2251008"/>
            <a:ext cx="3364922" cy="37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197</TotalTime>
  <Words>471</Words>
  <Application>Microsoft Office PowerPoint</Application>
  <PresentationFormat>Širokozaslonsko</PresentationFormat>
  <Paragraphs>63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Comic Sans MS</vt:lpstr>
      <vt:lpstr>Wingdings</vt:lpstr>
      <vt:lpstr>Wingdings 3</vt:lpstr>
      <vt:lpstr>Naelektreno</vt:lpstr>
      <vt:lpstr>INGVER</vt:lpstr>
      <vt:lpstr>KJE RASTE?</vt:lpstr>
      <vt:lpstr>KATERE DELE RASTLINE NABIRAMO IN KAKO JIH LAHKO UPORABIMO?</vt:lpstr>
      <vt:lpstr>KJE GA NAJDEMO V SLOVENIJI?</vt:lpstr>
      <vt:lpstr>KDAJ GA NABIRAMO?</vt:lpstr>
      <vt:lpstr>KAKO GA SHRANJUJEMO?</vt:lpstr>
      <vt:lpstr>KAKO GA UPORABLJAMO V ZDRAVILNE NAMENE?</vt:lpstr>
      <vt:lpstr>KAJ VSEBUJE(ZDRAVILNE UNČIKOVINE)?</vt:lpstr>
      <vt:lpstr>RECEPT :INGVERJEVI PIŠKOTI</vt:lpstr>
      <vt:lpstr>PRIPRAVA:</vt:lpstr>
      <vt:lpstr>HVALA ZA VAŠO POZORNOST  IN DOBER TEK !</vt:lpstr>
    </vt:vector>
  </TitlesOfParts>
  <Company>MIZS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INGVER</dc:title>
  <dc:creator>Ucenec</dc:creator>
  <cp:lastModifiedBy>Pomocnik</cp:lastModifiedBy>
  <cp:revision>23</cp:revision>
  <dcterms:created xsi:type="dcterms:W3CDTF">2020-01-29T12:01:11Z</dcterms:created>
  <dcterms:modified xsi:type="dcterms:W3CDTF">2020-05-27T05:33:00Z</dcterms:modified>
</cp:coreProperties>
</file>