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4" r:id="rId6"/>
    <p:sldId id="274" r:id="rId7"/>
    <p:sldId id="270" r:id="rId8"/>
    <p:sldId id="297" r:id="rId9"/>
    <p:sldId id="298" r:id="rId10"/>
    <p:sldId id="260" r:id="rId11"/>
    <p:sldId id="300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C142D0-08DB-4F81-9A1B-B7EE57FD856F}">
  <a:tblStyle styleId="{31C142D0-08DB-4F81-9A1B-B7EE57FD85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0" autoAdjust="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9918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4369e5dfa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4369e5dfa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234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b67182d2c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b67182d2c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437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41aef278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641aef278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615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4369e5dfa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64369e5dfa_0_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10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80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b67182d2c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6b67182d2c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935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41aef278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641aef278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106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6b67182d2c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6b67182d2c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8363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64369e5df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64369e5df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882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6b67182d2c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6b67182d2c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140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64369e5df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64369e5df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4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50" y="-10925"/>
            <a:ext cx="9142588" cy="5164691"/>
            <a:chOff x="750" y="-10925"/>
            <a:chExt cx="9142588" cy="5164691"/>
          </a:xfrm>
        </p:grpSpPr>
        <p:sp>
          <p:nvSpPr>
            <p:cNvPr id="10" name="Google Shape;10;p2"/>
            <p:cNvSpPr/>
            <p:nvPr/>
          </p:nvSpPr>
          <p:spPr>
            <a:xfrm>
              <a:off x="5273449" y="4088464"/>
              <a:ext cx="1099584" cy="1065269"/>
            </a:xfrm>
            <a:custGeom>
              <a:avLst/>
              <a:gdLst/>
              <a:ahLst/>
              <a:cxnLst/>
              <a:rect l="l" t="t" r="r" b="b"/>
              <a:pathLst>
                <a:path w="34287" h="33217" extrusionOk="0">
                  <a:moveTo>
                    <a:pt x="0" y="0"/>
                  </a:moveTo>
                  <a:lnTo>
                    <a:pt x="0" y="33217"/>
                  </a:lnTo>
                  <a:lnTo>
                    <a:pt x="34286" y="33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7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516489" y="4088464"/>
              <a:ext cx="1099584" cy="1065269"/>
            </a:xfrm>
            <a:custGeom>
              <a:avLst/>
              <a:gdLst/>
              <a:ahLst/>
              <a:cxnLst/>
              <a:rect l="l" t="t" r="r" b="b"/>
              <a:pathLst>
                <a:path w="34287" h="33217" extrusionOk="0">
                  <a:moveTo>
                    <a:pt x="34286" y="0"/>
                  </a:moveTo>
                  <a:lnTo>
                    <a:pt x="0" y="33217"/>
                  </a:lnTo>
                  <a:lnTo>
                    <a:pt x="34286" y="33217"/>
                  </a:lnTo>
                  <a:lnTo>
                    <a:pt x="34286" y="0"/>
                  </a:lnTo>
                  <a:close/>
                </a:path>
              </a:pathLst>
            </a:custGeom>
            <a:solidFill>
              <a:srgbClr val="3F3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0" y="0"/>
              <a:ext cx="3334029" cy="3324803"/>
            </a:xfrm>
            <a:custGeom>
              <a:avLst/>
              <a:gdLst/>
              <a:ahLst/>
              <a:cxnLst/>
              <a:rect l="l" t="t" r="r" b="b"/>
              <a:pathLst>
                <a:path w="103961" h="103343" extrusionOk="0">
                  <a:moveTo>
                    <a:pt x="0" y="1"/>
                  </a:moveTo>
                  <a:lnTo>
                    <a:pt x="0" y="103343"/>
                  </a:lnTo>
                  <a:lnTo>
                    <a:pt x="103961" y="1"/>
                  </a:lnTo>
                  <a:close/>
                </a:path>
              </a:pathLst>
            </a:custGeom>
            <a:solidFill>
              <a:srgbClr val="7D7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78350" y="1450514"/>
              <a:ext cx="723948" cy="1423235"/>
            </a:xfrm>
            <a:custGeom>
              <a:avLst/>
              <a:gdLst/>
              <a:ahLst/>
              <a:cxnLst/>
              <a:rect l="l" t="t" r="r" b="b"/>
              <a:pathLst>
                <a:path w="22574" h="44379" extrusionOk="0">
                  <a:moveTo>
                    <a:pt x="0" y="0"/>
                  </a:moveTo>
                  <a:lnTo>
                    <a:pt x="0" y="44378"/>
                  </a:lnTo>
                  <a:cubicBezTo>
                    <a:pt x="12465" y="44378"/>
                    <a:pt x="22574" y="34453"/>
                    <a:pt x="22574" y="22189"/>
                  </a:cubicBezTo>
                  <a:cubicBezTo>
                    <a:pt x="22574" y="21571"/>
                    <a:pt x="22557" y="20970"/>
                    <a:pt x="22507" y="20368"/>
                  </a:cubicBezTo>
                  <a:cubicBezTo>
                    <a:pt x="21554" y="8956"/>
                    <a:pt x="11847" y="0"/>
                    <a:pt x="0" y="0"/>
                  </a:cubicBezTo>
                  <a:close/>
                </a:path>
              </a:pathLst>
            </a:custGeom>
            <a:solidFill>
              <a:srgbClr val="15A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56" y="4375138"/>
              <a:ext cx="1375001" cy="778595"/>
            </a:xfrm>
            <a:custGeom>
              <a:avLst/>
              <a:gdLst/>
              <a:ahLst/>
              <a:cxnLst/>
              <a:rect l="l" t="t" r="r" b="b"/>
              <a:pathLst>
                <a:path w="42875" h="24278" extrusionOk="0">
                  <a:moveTo>
                    <a:pt x="0" y="1"/>
                  </a:moveTo>
                  <a:lnTo>
                    <a:pt x="0" y="24278"/>
                  </a:lnTo>
                  <a:lnTo>
                    <a:pt x="42874" y="24278"/>
                  </a:lnTo>
                  <a:lnTo>
                    <a:pt x="42874" y="1"/>
                  </a:lnTo>
                  <a:close/>
                </a:path>
              </a:pathLst>
            </a:custGeom>
            <a:solidFill>
              <a:srgbClr val="F37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51063" y="9641"/>
              <a:ext cx="527295" cy="5133926"/>
            </a:xfrm>
            <a:custGeom>
              <a:avLst/>
              <a:gdLst/>
              <a:ahLst/>
              <a:cxnLst/>
              <a:rect l="l" t="t" r="r" b="b"/>
              <a:pathLst>
                <a:path w="16442" h="160085" extrusionOk="0">
                  <a:moveTo>
                    <a:pt x="1" y="0"/>
                  </a:moveTo>
                  <a:lnTo>
                    <a:pt x="1" y="160085"/>
                  </a:lnTo>
                  <a:lnTo>
                    <a:pt x="16442" y="160085"/>
                  </a:lnTo>
                  <a:lnTo>
                    <a:pt x="16442" y="0"/>
                  </a:lnTo>
                  <a:close/>
                </a:path>
              </a:pathLst>
            </a:custGeom>
            <a:solidFill>
              <a:srgbClr val="EAB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614983" y="237370"/>
              <a:ext cx="527295" cy="4916395"/>
            </a:xfrm>
            <a:custGeom>
              <a:avLst/>
              <a:gdLst/>
              <a:ahLst/>
              <a:cxnLst/>
              <a:rect l="l" t="t" r="r" b="b"/>
              <a:pathLst>
                <a:path w="16442" h="153302" extrusionOk="0">
                  <a:moveTo>
                    <a:pt x="0" y="0"/>
                  </a:moveTo>
                  <a:lnTo>
                    <a:pt x="0" y="153301"/>
                  </a:lnTo>
                  <a:lnTo>
                    <a:pt x="16441" y="153301"/>
                  </a:lnTo>
                  <a:lnTo>
                    <a:pt x="16441" y="0"/>
                  </a:lnTo>
                  <a:close/>
                </a:path>
              </a:pathLst>
            </a:custGeom>
            <a:solidFill>
              <a:srgbClr val="15A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715" y="2873717"/>
              <a:ext cx="5265766" cy="2279504"/>
            </a:xfrm>
            <a:custGeom>
              <a:avLst/>
              <a:gdLst/>
              <a:ahLst/>
              <a:cxnLst/>
              <a:rect l="l" t="t" r="r" b="b"/>
              <a:pathLst>
                <a:path w="164196" h="71079" extrusionOk="0">
                  <a:moveTo>
                    <a:pt x="0" y="0"/>
                  </a:moveTo>
                  <a:lnTo>
                    <a:pt x="0" y="14102"/>
                  </a:lnTo>
                  <a:lnTo>
                    <a:pt x="150093" y="14102"/>
                  </a:lnTo>
                  <a:lnTo>
                    <a:pt x="150093" y="71078"/>
                  </a:lnTo>
                  <a:lnTo>
                    <a:pt x="164195" y="71078"/>
                  </a:lnTo>
                  <a:lnTo>
                    <a:pt x="164195" y="67"/>
                  </a:lnTo>
                  <a:lnTo>
                    <a:pt x="150143" y="67"/>
                  </a:lnTo>
                  <a:lnTo>
                    <a:pt x="150143" y="0"/>
                  </a:lnTo>
                  <a:close/>
                </a:path>
              </a:pathLst>
            </a:custGeom>
            <a:solidFill>
              <a:srgbClr val="3F3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78350" y="-10925"/>
              <a:ext cx="1455393" cy="1461461"/>
            </a:xfrm>
            <a:custGeom>
              <a:avLst/>
              <a:gdLst/>
              <a:ahLst/>
              <a:cxnLst/>
              <a:rect l="l" t="t" r="r" b="b"/>
              <a:pathLst>
                <a:path w="45181" h="44930" extrusionOk="0">
                  <a:moveTo>
                    <a:pt x="45180" y="0"/>
                  </a:moveTo>
                  <a:lnTo>
                    <a:pt x="0" y="44929"/>
                  </a:lnTo>
                  <a:lnTo>
                    <a:pt x="45180" y="44929"/>
                  </a:lnTo>
                  <a:lnTo>
                    <a:pt x="45180" y="0"/>
                  </a:lnTo>
                  <a:close/>
                </a:path>
              </a:pathLst>
            </a:custGeom>
            <a:solidFill>
              <a:srgbClr val="EAB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31550" y="-6050"/>
              <a:ext cx="1448955" cy="1461460"/>
            </a:xfrm>
            <a:custGeom>
              <a:avLst/>
              <a:gdLst/>
              <a:ahLst/>
              <a:cxnLst/>
              <a:rect l="l" t="t" r="r" b="b"/>
              <a:pathLst>
                <a:path w="45181" h="45180" extrusionOk="0">
                  <a:moveTo>
                    <a:pt x="0" y="0"/>
                  </a:moveTo>
                  <a:lnTo>
                    <a:pt x="0" y="45180"/>
                  </a:lnTo>
                  <a:lnTo>
                    <a:pt x="45180" y="0"/>
                  </a:lnTo>
                  <a:close/>
                </a:path>
              </a:pathLst>
            </a:custGeom>
            <a:solidFill>
              <a:srgbClr val="F37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95036" y="3325968"/>
              <a:ext cx="1827798" cy="1827252"/>
            </a:xfrm>
            <a:custGeom>
              <a:avLst/>
              <a:gdLst/>
              <a:ahLst/>
              <a:cxnLst/>
              <a:rect l="l" t="t" r="r" b="b"/>
              <a:pathLst>
                <a:path w="56994" h="56977" extrusionOk="0">
                  <a:moveTo>
                    <a:pt x="56993" y="0"/>
                  </a:moveTo>
                  <a:lnTo>
                    <a:pt x="1" y="56976"/>
                  </a:lnTo>
                  <a:lnTo>
                    <a:pt x="56993" y="56976"/>
                  </a:lnTo>
                  <a:lnTo>
                    <a:pt x="56993" y="0"/>
                  </a:lnTo>
                  <a:close/>
                </a:path>
              </a:pathLst>
            </a:custGeom>
            <a:solidFill>
              <a:srgbClr val="EAB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995036" y="3325968"/>
              <a:ext cx="1827798" cy="1827766"/>
            </a:xfrm>
            <a:custGeom>
              <a:avLst/>
              <a:gdLst/>
              <a:ahLst/>
              <a:cxnLst/>
              <a:rect l="l" t="t" r="r" b="b"/>
              <a:pathLst>
                <a:path w="56994" h="56993" extrusionOk="0">
                  <a:moveTo>
                    <a:pt x="1" y="0"/>
                  </a:moveTo>
                  <a:lnTo>
                    <a:pt x="1" y="56993"/>
                  </a:lnTo>
                  <a:lnTo>
                    <a:pt x="56993" y="0"/>
                  </a:lnTo>
                  <a:close/>
                </a:path>
              </a:pathLst>
            </a:custGeom>
            <a:solidFill>
              <a:srgbClr val="F37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50" y="-10925"/>
              <a:ext cx="1881900" cy="952629"/>
            </a:xfrm>
            <a:custGeom>
              <a:avLst/>
              <a:gdLst/>
              <a:ahLst/>
              <a:cxnLst/>
              <a:rect l="l" t="t" r="r" b="b"/>
              <a:pathLst>
                <a:path w="58681" h="29341" extrusionOk="0">
                  <a:moveTo>
                    <a:pt x="0" y="0"/>
                  </a:moveTo>
                  <a:lnTo>
                    <a:pt x="0" y="217"/>
                  </a:lnTo>
                  <a:lnTo>
                    <a:pt x="1" y="217"/>
                  </a:lnTo>
                  <a:cubicBezTo>
                    <a:pt x="0" y="145"/>
                    <a:pt x="0" y="72"/>
                    <a:pt x="0" y="0"/>
                  </a:cubicBezTo>
                  <a:close/>
                  <a:moveTo>
                    <a:pt x="1" y="217"/>
                  </a:moveTo>
                  <a:cubicBezTo>
                    <a:pt x="118" y="16324"/>
                    <a:pt x="13206" y="29340"/>
                    <a:pt x="29340" y="29340"/>
                  </a:cubicBezTo>
                  <a:cubicBezTo>
                    <a:pt x="30142" y="29340"/>
                    <a:pt x="30961" y="29307"/>
                    <a:pt x="31763" y="29240"/>
                  </a:cubicBezTo>
                  <a:cubicBezTo>
                    <a:pt x="46834" y="28003"/>
                    <a:pt x="58681" y="15606"/>
                    <a:pt x="58681" y="217"/>
                  </a:cubicBezTo>
                  <a:close/>
                </a:path>
              </a:pathLst>
            </a:custGeom>
            <a:solidFill>
              <a:srgbClr val="3F3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86800" y="-10925"/>
              <a:ext cx="1756538" cy="1773107"/>
            </a:xfrm>
            <a:custGeom>
              <a:avLst/>
              <a:gdLst/>
              <a:ahLst/>
              <a:cxnLst/>
              <a:rect l="l" t="t" r="r" b="b"/>
              <a:pathLst>
                <a:path w="54772" h="54772" extrusionOk="0">
                  <a:moveTo>
                    <a:pt x="1" y="1"/>
                  </a:moveTo>
                  <a:lnTo>
                    <a:pt x="54772" y="54771"/>
                  </a:lnTo>
                  <a:lnTo>
                    <a:pt x="54772" y="1"/>
                  </a:lnTo>
                  <a:close/>
                </a:path>
              </a:pathLst>
            </a:custGeom>
            <a:solidFill>
              <a:srgbClr val="EAB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52116" y="833231"/>
              <a:ext cx="1021365" cy="2043180"/>
            </a:xfrm>
            <a:custGeom>
              <a:avLst/>
              <a:gdLst/>
              <a:ahLst/>
              <a:cxnLst/>
              <a:rect l="l" t="t" r="r" b="b"/>
              <a:pathLst>
                <a:path w="31848" h="63710" extrusionOk="0">
                  <a:moveTo>
                    <a:pt x="31847" y="0"/>
                  </a:moveTo>
                  <a:cubicBezTo>
                    <a:pt x="14270" y="0"/>
                    <a:pt x="1" y="14253"/>
                    <a:pt x="1" y="31847"/>
                  </a:cubicBezTo>
                  <a:cubicBezTo>
                    <a:pt x="1" y="32732"/>
                    <a:pt x="34" y="33601"/>
                    <a:pt x="118" y="34470"/>
                  </a:cubicBezTo>
                  <a:cubicBezTo>
                    <a:pt x="1471" y="50995"/>
                    <a:pt x="15272" y="63693"/>
                    <a:pt x="31847" y="63710"/>
                  </a:cubicBezTo>
                  <a:lnTo>
                    <a:pt x="31847" y="0"/>
                  </a:lnTo>
                  <a:close/>
                </a:path>
              </a:pathLst>
            </a:custGeom>
            <a:solidFill>
              <a:srgbClr val="7D7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5393500" y="1421300"/>
            <a:ext cx="3164100" cy="151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5393500" y="3018000"/>
            <a:ext cx="3164100" cy="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3"/>
          <p:cNvGrpSpPr/>
          <p:nvPr/>
        </p:nvGrpSpPr>
        <p:grpSpPr>
          <a:xfrm>
            <a:off x="335" y="1190"/>
            <a:ext cx="5009777" cy="5143691"/>
            <a:chOff x="335" y="1190"/>
            <a:chExt cx="5009777" cy="5143691"/>
          </a:xfrm>
        </p:grpSpPr>
        <p:sp>
          <p:nvSpPr>
            <p:cNvPr id="71" name="Google Shape;71;p13"/>
            <p:cNvSpPr/>
            <p:nvPr/>
          </p:nvSpPr>
          <p:spPr>
            <a:xfrm>
              <a:off x="335" y="1190"/>
              <a:ext cx="2172701" cy="2172701"/>
            </a:xfrm>
            <a:custGeom>
              <a:avLst/>
              <a:gdLst/>
              <a:ahLst/>
              <a:cxnLst/>
              <a:rect l="l" t="t" r="r" b="b"/>
              <a:pathLst>
                <a:path w="67754" h="67754" extrusionOk="0">
                  <a:moveTo>
                    <a:pt x="0" y="0"/>
                  </a:moveTo>
                  <a:lnTo>
                    <a:pt x="0" y="67753"/>
                  </a:lnTo>
                  <a:lnTo>
                    <a:pt x="67753" y="0"/>
                  </a:lnTo>
                  <a:close/>
                </a:path>
              </a:pathLst>
            </a:custGeom>
            <a:solidFill>
              <a:srgbClr val="F37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35" y="1190"/>
              <a:ext cx="5009777" cy="5143691"/>
            </a:xfrm>
            <a:custGeom>
              <a:avLst/>
              <a:gdLst/>
              <a:ahLst/>
              <a:cxnLst/>
              <a:rect l="l" t="t" r="r" b="b"/>
              <a:pathLst>
                <a:path w="156226" h="160402" extrusionOk="0">
                  <a:moveTo>
                    <a:pt x="0" y="0"/>
                  </a:moveTo>
                  <a:lnTo>
                    <a:pt x="0" y="160402"/>
                  </a:lnTo>
                  <a:lnTo>
                    <a:pt x="156225" y="160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13"/>
          <p:cNvGrpSpPr/>
          <p:nvPr/>
        </p:nvGrpSpPr>
        <p:grpSpPr>
          <a:xfrm>
            <a:off x="6477105" y="794177"/>
            <a:ext cx="2667246" cy="2541317"/>
            <a:chOff x="6477105" y="794177"/>
            <a:chExt cx="2667246" cy="2541317"/>
          </a:xfrm>
        </p:grpSpPr>
        <p:sp>
          <p:nvSpPr>
            <p:cNvPr id="74" name="Google Shape;74;p13"/>
            <p:cNvSpPr/>
            <p:nvPr/>
          </p:nvSpPr>
          <p:spPr>
            <a:xfrm>
              <a:off x="6477105" y="1861480"/>
              <a:ext cx="1786384" cy="452793"/>
            </a:xfrm>
            <a:custGeom>
              <a:avLst/>
              <a:gdLst/>
              <a:ahLst/>
              <a:cxnLst/>
              <a:rect l="l" t="t" r="r" b="b"/>
              <a:pathLst>
                <a:path w="55707" h="14120" extrusionOk="0">
                  <a:moveTo>
                    <a:pt x="0" y="0"/>
                  </a:moveTo>
                  <a:lnTo>
                    <a:pt x="0" y="14119"/>
                  </a:lnTo>
                  <a:lnTo>
                    <a:pt x="55707" y="14119"/>
                  </a:lnTo>
                  <a:lnTo>
                    <a:pt x="55707" y="0"/>
                  </a:lnTo>
                  <a:close/>
                </a:path>
              </a:pathLst>
            </a:custGeom>
            <a:solidFill>
              <a:srgbClr val="7D7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7873933" y="794177"/>
              <a:ext cx="1270418" cy="2541317"/>
            </a:xfrm>
            <a:custGeom>
              <a:avLst/>
              <a:gdLst/>
              <a:ahLst/>
              <a:cxnLst/>
              <a:rect l="l" t="t" r="r" b="b"/>
              <a:pathLst>
                <a:path w="39617" h="79249" extrusionOk="0">
                  <a:moveTo>
                    <a:pt x="39617" y="0"/>
                  </a:moveTo>
                  <a:cubicBezTo>
                    <a:pt x="17728" y="0"/>
                    <a:pt x="0" y="17745"/>
                    <a:pt x="0" y="39633"/>
                  </a:cubicBezTo>
                  <a:cubicBezTo>
                    <a:pt x="0" y="40719"/>
                    <a:pt x="34" y="41822"/>
                    <a:pt x="134" y="42891"/>
                  </a:cubicBezTo>
                  <a:cubicBezTo>
                    <a:pt x="1788" y="63242"/>
                    <a:pt x="18831" y="79249"/>
                    <a:pt x="39617" y="79249"/>
                  </a:cubicBezTo>
                  <a:lnTo>
                    <a:pt x="39617" y="0"/>
                  </a:lnTo>
                  <a:close/>
                </a:path>
              </a:pathLst>
            </a:custGeom>
            <a:solidFill>
              <a:srgbClr val="F37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3"/>
          <p:cNvSpPr txBox="1">
            <a:spLocks noGrp="1"/>
          </p:cNvSpPr>
          <p:nvPr>
            <p:ph type="ctrTitle"/>
          </p:nvPr>
        </p:nvSpPr>
        <p:spPr>
          <a:xfrm>
            <a:off x="5952975" y="860400"/>
            <a:ext cx="20262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"/>
          </p:nvPr>
        </p:nvSpPr>
        <p:spPr>
          <a:xfrm>
            <a:off x="2471200" y="1290400"/>
            <a:ext cx="36270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ndrina Solid"/>
              <a:buNone/>
              <a:defRPr sz="24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2"/>
          </p:nvPr>
        </p:nvSpPr>
        <p:spPr>
          <a:xfrm>
            <a:off x="2471200" y="1650244"/>
            <a:ext cx="36270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3"/>
          </p:nvPr>
        </p:nvSpPr>
        <p:spPr>
          <a:xfrm>
            <a:off x="3203383" y="2044150"/>
            <a:ext cx="36270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ndrina Solid"/>
              <a:buNone/>
              <a:defRPr sz="24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4"/>
          </p:nvPr>
        </p:nvSpPr>
        <p:spPr>
          <a:xfrm>
            <a:off x="3203383" y="2403994"/>
            <a:ext cx="36270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5"/>
          </p:nvPr>
        </p:nvSpPr>
        <p:spPr>
          <a:xfrm>
            <a:off x="3935565" y="2797900"/>
            <a:ext cx="36270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ndrina Solid"/>
              <a:buNone/>
              <a:defRPr sz="24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6"/>
          </p:nvPr>
        </p:nvSpPr>
        <p:spPr>
          <a:xfrm>
            <a:off x="3935565" y="3157744"/>
            <a:ext cx="36270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7"/>
          </p:nvPr>
        </p:nvSpPr>
        <p:spPr>
          <a:xfrm>
            <a:off x="4667748" y="3553200"/>
            <a:ext cx="36270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ndrina Solid"/>
              <a:buNone/>
              <a:defRPr sz="24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8"/>
          </p:nvPr>
        </p:nvSpPr>
        <p:spPr>
          <a:xfrm>
            <a:off x="4667748" y="3913044"/>
            <a:ext cx="36270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14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4"/>
          <p:cNvGrpSpPr/>
          <p:nvPr/>
        </p:nvGrpSpPr>
        <p:grpSpPr>
          <a:xfrm>
            <a:off x="3575550" y="0"/>
            <a:ext cx="2325777" cy="5143506"/>
            <a:chOff x="3575550" y="0"/>
            <a:chExt cx="2325777" cy="5143506"/>
          </a:xfrm>
        </p:grpSpPr>
        <p:sp>
          <p:nvSpPr>
            <p:cNvPr id="87" name="Google Shape;87;p14"/>
            <p:cNvSpPr/>
            <p:nvPr/>
          </p:nvSpPr>
          <p:spPr>
            <a:xfrm>
              <a:off x="3575550" y="0"/>
              <a:ext cx="1992900" cy="1163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3575553" y="1737727"/>
              <a:ext cx="1262081" cy="1214373"/>
            </a:xfrm>
            <a:custGeom>
              <a:avLst/>
              <a:gdLst/>
              <a:ahLst/>
              <a:cxnLst/>
              <a:rect l="l" t="t" r="r" b="b"/>
              <a:pathLst>
                <a:path w="14905" h="14342" extrusionOk="0">
                  <a:moveTo>
                    <a:pt x="7737" y="0"/>
                  </a:moveTo>
                  <a:cubicBezTo>
                    <a:pt x="4829" y="0"/>
                    <a:pt x="2223" y="1754"/>
                    <a:pt x="1120" y="4428"/>
                  </a:cubicBezTo>
                  <a:cubicBezTo>
                    <a:pt x="1" y="7101"/>
                    <a:pt x="619" y="10192"/>
                    <a:pt x="2674" y="12247"/>
                  </a:cubicBezTo>
                  <a:cubicBezTo>
                    <a:pt x="4040" y="13613"/>
                    <a:pt x="5879" y="14342"/>
                    <a:pt x="7747" y="14342"/>
                  </a:cubicBezTo>
                  <a:cubicBezTo>
                    <a:pt x="8668" y="14342"/>
                    <a:pt x="9595" y="14165"/>
                    <a:pt x="10477" y="13801"/>
                  </a:cubicBezTo>
                  <a:cubicBezTo>
                    <a:pt x="13167" y="12682"/>
                    <a:pt x="14905" y="10075"/>
                    <a:pt x="14905" y="7168"/>
                  </a:cubicBezTo>
                  <a:cubicBezTo>
                    <a:pt x="14905" y="3208"/>
                    <a:pt x="11697" y="0"/>
                    <a:pt x="7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 rot="-1978805">
              <a:off x="4300534" y="2318014"/>
              <a:ext cx="1343453" cy="1343252"/>
            </a:xfrm>
            <a:custGeom>
              <a:avLst/>
              <a:gdLst/>
              <a:ahLst/>
              <a:cxnLst/>
              <a:rect l="l" t="t" r="r" b="b"/>
              <a:pathLst>
                <a:path w="50227" h="50226" extrusionOk="0">
                  <a:moveTo>
                    <a:pt x="25114" y="0"/>
                  </a:moveTo>
                  <a:lnTo>
                    <a:pt x="1" y="25113"/>
                  </a:lnTo>
                  <a:lnTo>
                    <a:pt x="25114" y="50226"/>
                  </a:lnTo>
                  <a:lnTo>
                    <a:pt x="50227" y="25113"/>
                  </a:lnTo>
                  <a:lnTo>
                    <a:pt x="25114" y="0"/>
                  </a:lnTo>
                  <a:close/>
                </a:path>
              </a:pathLst>
            </a:custGeom>
            <a:solidFill>
              <a:srgbClr val="EAB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 rot="-1978805">
              <a:off x="4117743" y="2372122"/>
              <a:ext cx="1343453" cy="671626"/>
            </a:xfrm>
            <a:custGeom>
              <a:avLst/>
              <a:gdLst/>
              <a:ahLst/>
              <a:cxnLst/>
              <a:rect l="l" t="t" r="r" b="b"/>
              <a:pathLst>
                <a:path w="50227" h="25113" extrusionOk="0">
                  <a:moveTo>
                    <a:pt x="25114" y="0"/>
                  </a:moveTo>
                  <a:lnTo>
                    <a:pt x="1" y="25113"/>
                  </a:lnTo>
                  <a:lnTo>
                    <a:pt x="50227" y="25113"/>
                  </a:lnTo>
                  <a:lnTo>
                    <a:pt x="251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 rot="5400000">
              <a:off x="4191316" y="3790280"/>
              <a:ext cx="902168" cy="1804285"/>
            </a:xfrm>
            <a:custGeom>
              <a:avLst/>
              <a:gdLst/>
              <a:ahLst/>
              <a:cxnLst/>
              <a:rect l="l" t="t" r="r" b="b"/>
              <a:pathLst>
                <a:path w="17605" h="35209" extrusionOk="0">
                  <a:moveTo>
                    <a:pt x="17605" y="0"/>
                  </a:moveTo>
                  <a:cubicBezTo>
                    <a:pt x="7876" y="0"/>
                    <a:pt x="0" y="7884"/>
                    <a:pt x="0" y="17604"/>
                  </a:cubicBezTo>
                  <a:cubicBezTo>
                    <a:pt x="0" y="18089"/>
                    <a:pt x="16" y="18574"/>
                    <a:pt x="56" y="19059"/>
                  </a:cubicBezTo>
                  <a:cubicBezTo>
                    <a:pt x="795" y="28104"/>
                    <a:pt x="8369" y="35209"/>
                    <a:pt x="17605" y="35209"/>
                  </a:cubicBezTo>
                  <a:lnTo>
                    <a:pt x="176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 rot="5400000" flipH="1">
              <a:off x="3953954" y="2887837"/>
              <a:ext cx="1356321" cy="1356772"/>
            </a:xfrm>
            <a:custGeom>
              <a:avLst/>
              <a:gdLst/>
              <a:ahLst/>
              <a:cxnLst/>
              <a:rect l="l" t="t" r="r" b="b"/>
              <a:pathLst>
                <a:path w="54069" h="54087" extrusionOk="0">
                  <a:moveTo>
                    <a:pt x="0" y="1"/>
                  </a:moveTo>
                  <a:lnTo>
                    <a:pt x="0" y="54086"/>
                  </a:lnTo>
                  <a:lnTo>
                    <a:pt x="54069" y="540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720213" y="860400"/>
            <a:ext cx="7704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1017679" y="2079000"/>
            <a:ext cx="22440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2"/>
          </p:nvPr>
        </p:nvSpPr>
        <p:spPr>
          <a:xfrm>
            <a:off x="1017175" y="1767600"/>
            <a:ext cx="22446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3"/>
          </p:nvPr>
        </p:nvSpPr>
        <p:spPr>
          <a:xfrm>
            <a:off x="1017679" y="3045600"/>
            <a:ext cx="22440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4"/>
          </p:nvPr>
        </p:nvSpPr>
        <p:spPr>
          <a:xfrm>
            <a:off x="1017175" y="2734200"/>
            <a:ext cx="22446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5"/>
          </p:nvPr>
        </p:nvSpPr>
        <p:spPr>
          <a:xfrm>
            <a:off x="1017679" y="4012200"/>
            <a:ext cx="22440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6"/>
          </p:nvPr>
        </p:nvSpPr>
        <p:spPr>
          <a:xfrm>
            <a:off x="1017175" y="3700800"/>
            <a:ext cx="22446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7"/>
          </p:nvPr>
        </p:nvSpPr>
        <p:spPr>
          <a:xfrm>
            <a:off x="5862254" y="2079000"/>
            <a:ext cx="22440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8"/>
          </p:nvPr>
        </p:nvSpPr>
        <p:spPr>
          <a:xfrm>
            <a:off x="5861750" y="1767600"/>
            <a:ext cx="22443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9"/>
          </p:nvPr>
        </p:nvSpPr>
        <p:spPr>
          <a:xfrm>
            <a:off x="5862254" y="3045600"/>
            <a:ext cx="22440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3"/>
          </p:nvPr>
        </p:nvSpPr>
        <p:spPr>
          <a:xfrm>
            <a:off x="5861750" y="2734200"/>
            <a:ext cx="22443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4"/>
          </p:nvPr>
        </p:nvSpPr>
        <p:spPr>
          <a:xfrm>
            <a:off x="5862254" y="4012200"/>
            <a:ext cx="22440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5"/>
          </p:nvPr>
        </p:nvSpPr>
        <p:spPr>
          <a:xfrm>
            <a:off x="5861750" y="3700800"/>
            <a:ext cx="22443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2">
  <p:cSld name="CUSTOM_3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7"/>
          <p:cNvGrpSpPr/>
          <p:nvPr/>
        </p:nvGrpSpPr>
        <p:grpSpPr>
          <a:xfrm>
            <a:off x="2940973" y="3124236"/>
            <a:ext cx="4841789" cy="2348885"/>
            <a:chOff x="2940973" y="3124236"/>
            <a:chExt cx="4841789" cy="2348885"/>
          </a:xfrm>
        </p:grpSpPr>
        <p:sp>
          <p:nvSpPr>
            <p:cNvPr id="145" name="Google Shape;145;p17"/>
            <p:cNvSpPr/>
            <p:nvPr/>
          </p:nvSpPr>
          <p:spPr>
            <a:xfrm>
              <a:off x="2940973" y="3124236"/>
              <a:ext cx="4841789" cy="2348885"/>
            </a:xfrm>
            <a:custGeom>
              <a:avLst/>
              <a:gdLst/>
              <a:ahLst/>
              <a:cxnLst/>
              <a:rect l="l" t="t" r="r" b="b"/>
              <a:pathLst>
                <a:path w="71810" h="34837" extrusionOk="0">
                  <a:moveTo>
                    <a:pt x="35901" y="1"/>
                  </a:moveTo>
                  <a:cubicBezTo>
                    <a:pt x="16071" y="1"/>
                    <a:pt x="0" y="15753"/>
                    <a:pt x="0" y="34836"/>
                  </a:cubicBezTo>
                  <a:lnTo>
                    <a:pt x="71809" y="34836"/>
                  </a:lnTo>
                  <a:cubicBezTo>
                    <a:pt x="71809" y="15753"/>
                    <a:pt x="55731" y="1"/>
                    <a:pt x="35901" y="1"/>
                  </a:cubicBezTo>
                  <a:close/>
                </a:path>
              </a:pathLst>
            </a:custGeom>
            <a:solidFill>
              <a:srgbClr val="3F3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5625796" y="3581921"/>
              <a:ext cx="565426" cy="543850"/>
            </a:xfrm>
            <a:custGeom>
              <a:avLst/>
              <a:gdLst/>
              <a:ahLst/>
              <a:cxnLst/>
              <a:rect l="l" t="t" r="r" b="b"/>
              <a:pathLst>
                <a:path w="8386" h="8066" extrusionOk="0">
                  <a:moveTo>
                    <a:pt x="4038" y="0"/>
                  </a:moveTo>
                  <a:cubicBezTo>
                    <a:pt x="1804" y="0"/>
                    <a:pt x="0" y="1804"/>
                    <a:pt x="0" y="4038"/>
                  </a:cubicBezTo>
                  <a:cubicBezTo>
                    <a:pt x="0" y="5667"/>
                    <a:pt x="986" y="7137"/>
                    <a:pt x="2488" y="7757"/>
                  </a:cubicBezTo>
                  <a:cubicBezTo>
                    <a:pt x="2988" y="7965"/>
                    <a:pt x="3512" y="8066"/>
                    <a:pt x="4031" y="8066"/>
                  </a:cubicBezTo>
                  <a:cubicBezTo>
                    <a:pt x="5081" y="8066"/>
                    <a:pt x="6112" y="7654"/>
                    <a:pt x="6883" y="6883"/>
                  </a:cubicBezTo>
                  <a:cubicBezTo>
                    <a:pt x="8036" y="5731"/>
                    <a:pt x="8385" y="3998"/>
                    <a:pt x="7757" y="2488"/>
                  </a:cubicBezTo>
                  <a:cubicBezTo>
                    <a:pt x="7137" y="986"/>
                    <a:pt x="5667" y="0"/>
                    <a:pt x="4038" y="0"/>
                  </a:cubicBezTo>
                  <a:close/>
                </a:path>
              </a:pathLst>
            </a:custGeom>
            <a:solidFill>
              <a:srgbClr val="7D7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17"/>
          <p:cNvGrpSpPr/>
          <p:nvPr/>
        </p:nvGrpSpPr>
        <p:grpSpPr>
          <a:xfrm>
            <a:off x="0" y="0"/>
            <a:ext cx="1187085" cy="3964624"/>
            <a:chOff x="0" y="0"/>
            <a:chExt cx="1187085" cy="3964624"/>
          </a:xfrm>
        </p:grpSpPr>
        <p:sp>
          <p:nvSpPr>
            <p:cNvPr id="148" name="Google Shape;148;p17"/>
            <p:cNvSpPr/>
            <p:nvPr/>
          </p:nvSpPr>
          <p:spPr>
            <a:xfrm>
              <a:off x="280289" y="3420639"/>
              <a:ext cx="565426" cy="543985"/>
            </a:xfrm>
            <a:custGeom>
              <a:avLst/>
              <a:gdLst/>
              <a:ahLst/>
              <a:cxnLst/>
              <a:rect l="l" t="t" r="r" b="b"/>
              <a:pathLst>
                <a:path w="8386" h="8068" extrusionOk="0">
                  <a:moveTo>
                    <a:pt x="4038" y="0"/>
                  </a:moveTo>
                  <a:cubicBezTo>
                    <a:pt x="1804" y="0"/>
                    <a:pt x="0" y="1812"/>
                    <a:pt x="0" y="4038"/>
                  </a:cubicBezTo>
                  <a:cubicBezTo>
                    <a:pt x="0" y="5667"/>
                    <a:pt x="986" y="7137"/>
                    <a:pt x="2488" y="7757"/>
                  </a:cubicBezTo>
                  <a:cubicBezTo>
                    <a:pt x="2990" y="7966"/>
                    <a:pt x="3516" y="8067"/>
                    <a:pt x="4038" y="8067"/>
                  </a:cubicBezTo>
                  <a:cubicBezTo>
                    <a:pt x="5086" y="8067"/>
                    <a:pt x="6114" y="7658"/>
                    <a:pt x="6883" y="6883"/>
                  </a:cubicBezTo>
                  <a:cubicBezTo>
                    <a:pt x="8036" y="5730"/>
                    <a:pt x="8385" y="3998"/>
                    <a:pt x="7757" y="2496"/>
                  </a:cubicBezTo>
                  <a:cubicBezTo>
                    <a:pt x="7137" y="986"/>
                    <a:pt x="5667" y="0"/>
                    <a:pt x="4038" y="0"/>
                  </a:cubicBezTo>
                  <a:close/>
                </a:path>
              </a:pathLst>
            </a:custGeom>
            <a:solidFill>
              <a:srgbClr val="3F3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280289" y="2556782"/>
              <a:ext cx="565426" cy="543850"/>
            </a:xfrm>
            <a:custGeom>
              <a:avLst/>
              <a:gdLst/>
              <a:ahLst/>
              <a:cxnLst/>
              <a:rect l="l" t="t" r="r" b="b"/>
              <a:pathLst>
                <a:path w="8386" h="8066" extrusionOk="0">
                  <a:moveTo>
                    <a:pt x="4038" y="0"/>
                  </a:moveTo>
                  <a:cubicBezTo>
                    <a:pt x="1804" y="0"/>
                    <a:pt x="0" y="1804"/>
                    <a:pt x="0" y="4030"/>
                  </a:cubicBezTo>
                  <a:cubicBezTo>
                    <a:pt x="0" y="5659"/>
                    <a:pt x="986" y="7129"/>
                    <a:pt x="2488" y="7757"/>
                  </a:cubicBezTo>
                  <a:cubicBezTo>
                    <a:pt x="2988" y="7965"/>
                    <a:pt x="3512" y="8066"/>
                    <a:pt x="4031" y="8066"/>
                  </a:cubicBezTo>
                  <a:cubicBezTo>
                    <a:pt x="5081" y="8066"/>
                    <a:pt x="6112" y="7654"/>
                    <a:pt x="6883" y="6883"/>
                  </a:cubicBezTo>
                  <a:cubicBezTo>
                    <a:pt x="8036" y="5730"/>
                    <a:pt x="8385" y="3998"/>
                    <a:pt x="7757" y="2488"/>
                  </a:cubicBezTo>
                  <a:cubicBezTo>
                    <a:pt x="7137" y="986"/>
                    <a:pt x="5667" y="0"/>
                    <a:pt x="4038" y="0"/>
                  </a:cubicBezTo>
                  <a:close/>
                </a:path>
              </a:pathLst>
            </a:custGeom>
            <a:solidFill>
              <a:srgbClr val="3F3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0" y="0"/>
              <a:ext cx="1187085" cy="2374034"/>
            </a:xfrm>
            <a:custGeom>
              <a:avLst/>
              <a:gdLst/>
              <a:ahLst/>
              <a:cxnLst/>
              <a:rect l="l" t="t" r="r" b="b"/>
              <a:pathLst>
                <a:path w="17606" h="35210" extrusionOk="0">
                  <a:moveTo>
                    <a:pt x="0" y="1"/>
                  </a:moveTo>
                  <a:lnTo>
                    <a:pt x="0" y="35210"/>
                  </a:lnTo>
                  <a:cubicBezTo>
                    <a:pt x="9236" y="35210"/>
                    <a:pt x="16810" y="28104"/>
                    <a:pt x="17541" y="19060"/>
                  </a:cubicBezTo>
                  <a:cubicBezTo>
                    <a:pt x="17581" y="18575"/>
                    <a:pt x="17605" y="18090"/>
                    <a:pt x="17605" y="17605"/>
                  </a:cubicBezTo>
                  <a:cubicBezTo>
                    <a:pt x="17605" y="7885"/>
                    <a:pt x="9721" y="1"/>
                    <a:pt x="0" y="1"/>
                  </a:cubicBezTo>
                  <a:close/>
                </a:path>
              </a:pathLst>
            </a:custGeom>
            <a:solidFill>
              <a:srgbClr val="7D7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17"/>
          <p:cNvSpPr txBox="1">
            <a:spLocks noGrp="1"/>
          </p:cNvSpPr>
          <p:nvPr>
            <p:ph type="ctrTitle"/>
          </p:nvPr>
        </p:nvSpPr>
        <p:spPr>
          <a:xfrm flipH="1">
            <a:off x="1335000" y="860400"/>
            <a:ext cx="7089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subTitle" idx="1"/>
          </p:nvPr>
        </p:nvSpPr>
        <p:spPr>
          <a:xfrm flipH="1">
            <a:off x="5418000" y="2341975"/>
            <a:ext cx="1695600" cy="3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subTitle" idx="2"/>
          </p:nvPr>
        </p:nvSpPr>
        <p:spPr>
          <a:xfrm flipH="1">
            <a:off x="5418000" y="2667600"/>
            <a:ext cx="30060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3"/>
          </p:nvPr>
        </p:nvSpPr>
        <p:spPr>
          <a:xfrm flipH="1">
            <a:off x="2116892" y="2667550"/>
            <a:ext cx="30681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subTitle" idx="4"/>
          </p:nvPr>
        </p:nvSpPr>
        <p:spPr>
          <a:xfrm flipH="1">
            <a:off x="2249900" y="3072100"/>
            <a:ext cx="3114900" cy="10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1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3">
  <p:cSld name="CUSTOM_7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2"/>
          <p:cNvGrpSpPr/>
          <p:nvPr/>
        </p:nvGrpSpPr>
        <p:grpSpPr>
          <a:xfrm>
            <a:off x="-482" y="-1711"/>
            <a:ext cx="9144488" cy="1425462"/>
            <a:chOff x="-482" y="-1711"/>
            <a:chExt cx="9144488" cy="1425462"/>
          </a:xfrm>
        </p:grpSpPr>
        <p:sp>
          <p:nvSpPr>
            <p:cNvPr id="206" name="Google Shape;206;p22"/>
            <p:cNvSpPr/>
            <p:nvPr/>
          </p:nvSpPr>
          <p:spPr>
            <a:xfrm>
              <a:off x="-482" y="-1711"/>
              <a:ext cx="1320970" cy="1425462"/>
            </a:xfrm>
            <a:custGeom>
              <a:avLst/>
              <a:gdLst/>
              <a:ahLst/>
              <a:cxnLst/>
              <a:rect l="l" t="t" r="r" b="b"/>
              <a:pathLst>
                <a:path w="41187" h="44445" extrusionOk="0">
                  <a:moveTo>
                    <a:pt x="41153" y="0"/>
                  </a:moveTo>
                  <a:lnTo>
                    <a:pt x="0" y="117"/>
                  </a:lnTo>
                  <a:lnTo>
                    <a:pt x="0" y="44445"/>
                  </a:lnTo>
                  <a:cubicBezTo>
                    <a:pt x="22757" y="44445"/>
                    <a:pt x="41187" y="24562"/>
                    <a:pt x="41187" y="50"/>
                  </a:cubicBezTo>
                  <a:lnTo>
                    <a:pt x="41153" y="0"/>
                  </a:lnTo>
                  <a:close/>
                </a:path>
              </a:pathLst>
            </a:custGeom>
            <a:solidFill>
              <a:srgbClr val="EAB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7719056" y="-1711"/>
              <a:ext cx="1424949" cy="1322574"/>
            </a:xfrm>
            <a:custGeom>
              <a:avLst/>
              <a:gdLst/>
              <a:ahLst/>
              <a:cxnLst/>
              <a:rect l="l" t="t" r="r" b="b"/>
              <a:pathLst>
                <a:path w="44429" h="41237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22757"/>
                    <a:pt x="19850" y="41220"/>
                    <a:pt x="44362" y="41237"/>
                  </a:cubicBezTo>
                  <a:lnTo>
                    <a:pt x="44428" y="41203"/>
                  </a:lnTo>
                  <a:lnTo>
                    <a:pt x="44345" y="5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37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22"/>
          <p:cNvSpPr txBox="1">
            <a:spLocks noGrp="1"/>
          </p:cNvSpPr>
          <p:nvPr>
            <p:ph type="ctrTitle"/>
          </p:nvPr>
        </p:nvSpPr>
        <p:spPr>
          <a:xfrm>
            <a:off x="720000" y="860400"/>
            <a:ext cx="7704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subTitle" idx="1"/>
          </p:nvPr>
        </p:nvSpPr>
        <p:spPr>
          <a:xfrm>
            <a:off x="1043493" y="3553325"/>
            <a:ext cx="1510800" cy="10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subTitle" idx="2"/>
          </p:nvPr>
        </p:nvSpPr>
        <p:spPr>
          <a:xfrm>
            <a:off x="1043150" y="3241925"/>
            <a:ext cx="15111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subTitle" idx="3"/>
          </p:nvPr>
        </p:nvSpPr>
        <p:spPr>
          <a:xfrm>
            <a:off x="2893222" y="3553325"/>
            <a:ext cx="1510500" cy="10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2" name="Google Shape;212;p22"/>
          <p:cNvSpPr txBox="1">
            <a:spLocks noGrp="1"/>
          </p:cNvSpPr>
          <p:nvPr>
            <p:ph type="subTitle" idx="4"/>
          </p:nvPr>
        </p:nvSpPr>
        <p:spPr>
          <a:xfrm>
            <a:off x="2893050" y="3241925"/>
            <a:ext cx="15108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subTitle" idx="5"/>
          </p:nvPr>
        </p:nvSpPr>
        <p:spPr>
          <a:xfrm>
            <a:off x="4743072" y="3553325"/>
            <a:ext cx="1510200" cy="10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4" name="Google Shape;214;p22"/>
          <p:cNvSpPr txBox="1">
            <a:spLocks noGrp="1"/>
          </p:cNvSpPr>
          <p:nvPr>
            <p:ph type="subTitle" idx="6"/>
          </p:nvPr>
        </p:nvSpPr>
        <p:spPr>
          <a:xfrm>
            <a:off x="4742900" y="3241925"/>
            <a:ext cx="15105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215" name="Google Shape;215;p22"/>
          <p:cNvSpPr txBox="1">
            <a:spLocks noGrp="1"/>
          </p:cNvSpPr>
          <p:nvPr>
            <p:ph type="subTitle" idx="7"/>
          </p:nvPr>
        </p:nvSpPr>
        <p:spPr>
          <a:xfrm>
            <a:off x="6592750" y="3553325"/>
            <a:ext cx="1509900" cy="10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subTitle" idx="8"/>
          </p:nvPr>
        </p:nvSpPr>
        <p:spPr>
          <a:xfrm>
            <a:off x="6592750" y="3241925"/>
            <a:ext cx="15102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lumns">
  <p:cSld name="CUSTOM_13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5"/>
          <p:cNvGrpSpPr/>
          <p:nvPr/>
        </p:nvGrpSpPr>
        <p:grpSpPr>
          <a:xfrm>
            <a:off x="0" y="0"/>
            <a:ext cx="9144352" cy="5143499"/>
            <a:chOff x="0" y="0"/>
            <a:chExt cx="9144352" cy="5143499"/>
          </a:xfrm>
        </p:grpSpPr>
        <p:sp>
          <p:nvSpPr>
            <p:cNvPr id="250" name="Google Shape;250;p25"/>
            <p:cNvSpPr/>
            <p:nvPr/>
          </p:nvSpPr>
          <p:spPr>
            <a:xfrm>
              <a:off x="3433500" y="0"/>
              <a:ext cx="2277000" cy="1950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3433500" y="860400"/>
              <a:ext cx="2277000" cy="227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 rot="-5400000">
              <a:off x="15824" y="4277673"/>
              <a:ext cx="850001" cy="881651"/>
            </a:xfrm>
            <a:custGeom>
              <a:avLst/>
              <a:gdLst/>
              <a:ahLst/>
              <a:cxnLst/>
              <a:rect l="l" t="t" r="r" b="b"/>
              <a:pathLst>
                <a:path w="81672" h="84713" extrusionOk="0">
                  <a:moveTo>
                    <a:pt x="0" y="0"/>
                  </a:moveTo>
                  <a:lnTo>
                    <a:pt x="0" y="84712"/>
                  </a:lnTo>
                  <a:cubicBezTo>
                    <a:pt x="45080" y="84712"/>
                    <a:pt x="81672" y="46851"/>
                    <a:pt x="81672" y="0"/>
                  </a:cubicBezTo>
                  <a:close/>
                </a:path>
              </a:pathLst>
            </a:custGeom>
            <a:solidFill>
              <a:srgbClr val="EAB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 rot="5400000" flipH="1">
              <a:off x="8263967" y="4263114"/>
              <a:ext cx="864294" cy="896475"/>
            </a:xfrm>
            <a:custGeom>
              <a:avLst/>
              <a:gdLst/>
              <a:ahLst/>
              <a:cxnLst/>
              <a:rect l="l" t="t" r="r" b="b"/>
              <a:pathLst>
                <a:path w="81672" h="84713" extrusionOk="0">
                  <a:moveTo>
                    <a:pt x="0" y="0"/>
                  </a:moveTo>
                  <a:lnTo>
                    <a:pt x="0" y="84712"/>
                  </a:lnTo>
                  <a:cubicBezTo>
                    <a:pt x="45080" y="84712"/>
                    <a:pt x="81672" y="46851"/>
                    <a:pt x="81672" y="0"/>
                  </a:cubicBezTo>
                  <a:close/>
                </a:path>
              </a:pathLst>
            </a:custGeom>
            <a:solidFill>
              <a:srgbClr val="EAB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1008724" y="4600798"/>
              <a:ext cx="477966" cy="459912"/>
            </a:xfrm>
            <a:custGeom>
              <a:avLst/>
              <a:gdLst/>
              <a:ahLst/>
              <a:cxnLst/>
              <a:rect l="l" t="t" r="r" b="b"/>
              <a:pathLst>
                <a:path w="14905" h="14342" extrusionOk="0">
                  <a:moveTo>
                    <a:pt x="7737" y="0"/>
                  </a:moveTo>
                  <a:cubicBezTo>
                    <a:pt x="4829" y="0"/>
                    <a:pt x="2223" y="1754"/>
                    <a:pt x="1120" y="4428"/>
                  </a:cubicBezTo>
                  <a:cubicBezTo>
                    <a:pt x="1" y="7101"/>
                    <a:pt x="619" y="10192"/>
                    <a:pt x="2674" y="12247"/>
                  </a:cubicBezTo>
                  <a:cubicBezTo>
                    <a:pt x="4040" y="13613"/>
                    <a:pt x="5879" y="14342"/>
                    <a:pt x="7747" y="14342"/>
                  </a:cubicBezTo>
                  <a:cubicBezTo>
                    <a:pt x="8668" y="14342"/>
                    <a:pt x="9595" y="14165"/>
                    <a:pt x="10477" y="13801"/>
                  </a:cubicBezTo>
                  <a:cubicBezTo>
                    <a:pt x="13167" y="12682"/>
                    <a:pt x="14905" y="10075"/>
                    <a:pt x="14905" y="7168"/>
                  </a:cubicBezTo>
                  <a:cubicBezTo>
                    <a:pt x="14905" y="3208"/>
                    <a:pt x="11697" y="0"/>
                    <a:pt x="7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642824" y="4600798"/>
              <a:ext cx="477966" cy="459912"/>
            </a:xfrm>
            <a:custGeom>
              <a:avLst/>
              <a:gdLst/>
              <a:ahLst/>
              <a:cxnLst/>
              <a:rect l="l" t="t" r="r" b="b"/>
              <a:pathLst>
                <a:path w="14905" h="14342" extrusionOk="0">
                  <a:moveTo>
                    <a:pt x="7737" y="0"/>
                  </a:moveTo>
                  <a:cubicBezTo>
                    <a:pt x="4829" y="0"/>
                    <a:pt x="2223" y="1754"/>
                    <a:pt x="1120" y="4428"/>
                  </a:cubicBezTo>
                  <a:cubicBezTo>
                    <a:pt x="1" y="7101"/>
                    <a:pt x="619" y="10192"/>
                    <a:pt x="2674" y="12247"/>
                  </a:cubicBezTo>
                  <a:cubicBezTo>
                    <a:pt x="4040" y="13613"/>
                    <a:pt x="5879" y="14342"/>
                    <a:pt x="7747" y="14342"/>
                  </a:cubicBezTo>
                  <a:cubicBezTo>
                    <a:pt x="8668" y="14342"/>
                    <a:pt x="9595" y="14165"/>
                    <a:pt x="10477" y="13801"/>
                  </a:cubicBezTo>
                  <a:cubicBezTo>
                    <a:pt x="13167" y="12682"/>
                    <a:pt x="14905" y="10075"/>
                    <a:pt x="14905" y="7168"/>
                  </a:cubicBezTo>
                  <a:cubicBezTo>
                    <a:pt x="14905" y="3208"/>
                    <a:pt x="11697" y="0"/>
                    <a:pt x="7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25"/>
          <p:cNvSpPr txBox="1">
            <a:spLocks noGrp="1"/>
          </p:cNvSpPr>
          <p:nvPr>
            <p:ph type="ctrTitle"/>
          </p:nvPr>
        </p:nvSpPr>
        <p:spPr>
          <a:xfrm>
            <a:off x="3433500" y="1721600"/>
            <a:ext cx="2277000" cy="7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57" name="Google Shape;257;p25"/>
          <p:cNvSpPr txBox="1">
            <a:spLocks noGrp="1"/>
          </p:cNvSpPr>
          <p:nvPr>
            <p:ph type="subTitle" idx="1"/>
          </p:nvPr>
        </p:nvSpPr>
        <p:spPr>
          <a:xfrm>
            <a:off x="720471" y="2079000"/>
            <a:ext cx="20967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58" name="Google Shape;258;p25"/>
          <p:cNvSpPr txBox="1">
            <a:spLocks noGrp="1"/>
          </p:cNvSpPr>
          <p:nvPr>
            <p:ph type="subTitle" idx="2"/>
          </p:nvPr>
        </p:nvSpPr>
        <p:spPr>
          <a:xfrm>
            <a:off x="720000" y="1767600"/>
            <a:ext cx="20973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subTitle" idx="3"/>
          </p:nvPr>
        </p:nvSpPr>
        <p:spPr>
          <a:xfrm>
            <a:off x="1253871" y="3274200"/>
            <a:ext cx="20967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0" name="Google Shape;260;p25"/>
          <p:cNvSpPr txBox="1">
            <a:spLocks noGrp="1"/>
          </p:cNvSpPr>
          <p:nvPr>
            <p:ph type="subTitle" idx="4"/>
          </p:nvPr>
        </p:nvSpPr>
        <p:spPr>
          <a:xfrm>
            <a:off x="1253400" y="2962800"/>
            <a:ext cx="20973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261" name="Google Shape;261;p25"/>
          <p:cNvSpPr txBox="1">
            <a:spLocks noGrp="1"/>
          </p:cNvSpPr>
          <p:nvPr>
            <p:ph type="subTitle" idx="5"/>
          </p:nvPr>
        </p:nvSpPr>
        <p:spPr>
          <a:xfrm>
            <a:off x="3524121" y="4012200"/>
            <a:ext cx="20961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2" name="Google Shape;262;p25"/>
          <p:cNvSpPr txBox="1">
            <a:spLocks noGrp="1"/>
          </p:cNvSpPr>
          <p:nvPr>
            <p:ph type="subTitle" idx="6"/>
          </p:nvPr>
        </p:nvSpPr>
        <p:spPr>
          <a:xfrm>
            <a:off x="3523650" y="3700800"/>
            <a:ext cx="20967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263" name="Google Shape;263;p25"/>
          <p:cNvSpPr txBox="1">
            <a:spLocks noGrp="1"/>
          </p:cNvSpPr>
          <p:nvPr>
            <p:ph type="subTitle" idx="7"/>
          </p:nvPr>
        </p:nvSpPr>
        <p:spPr>
          <a:xfrm>
            <a:off x="6327171" y="2079000"/>
            <a:ext cx="20967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4" name="Google Shape;264;p25"/>
          <p:cNvSpPr txBox="1">
            <a:spLocks noGrp="1"/>
          </p:cNvSpPr>
          <p:nvPr>
            <p:ph type="subTitle" idx="8"/>
          </p:nvPr>
        </p:nvSpPr>
        <p:spPr>
          <a:xfrm>
            <a:off x="6326700" y="1767600"/>
            <a:ext cx="20970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265" name="Google Shape;265;p25"/>
          <p:cNvSpPr txBox="1">
            <a:spLocks noGrp="1"/>
          </p:cNvSpPr>
          <p:nvPr>
            <p:ph type="subTitle" idx="9"/>
          </p:nvPr>
        </p:nvSpPr>
        <p:spPr>
          <a:xfrm>
            <a:off x="5793771" y="3274200"/>
            <a:ext cx="20967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6" name="Google Shape;266;p25"/>
          <p:cNvSpPr txBox="1">
            <a:spLocks noGrp="1"/>
          </p:cNvSpPr>
          <p:nvPr>
            <p:ph type="subTitle" idx="13"/>
          </p:nvPr>
        </p:nvSpPr>
        <p:spPr>
          <a:xfrm>
            <a:off x="5793300" y="2962800"/>
            <a:ext cx="20970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0"/>
          <p:cNvSpPr/>
          <p:nvPr/>
        </p:nvSpPr>
        <p:spPr>
          <a:xfrm rot="10800000">
            <a:off x="543367" y="3"/>
            <a:ext cx="2706245" cy="1353139"/>
          </a:xfrm>
          <a:custGeom>
            <a:avLst/>
            <a:gdLst/>
            <a:ahLst/>
            <a:cxnLst/>
            <a:rect l="l" t="t" r="r" b="b"/>
            <a:pathLst>
              <a:path w="84379" h="42190" extrusionOk="0">
                <a:moveTo>
                  <a:pt x="42190" y="1"/>
                </a:moveTo>
                <a:cubicBezTo>
                  <a:pt x="41020" y="1"/>
                  <a:pt x="39867" y="51"/>
                  <a:pt x="38714" y="151"/>
                </a:cubicBezTo>
                <a:cubicBezTo>
                  <a:pt x="17027" y="1906"/>
                  <a:pt x="1" y="20051"/>
                  <a:pt x="1" y="42190"/>
                </a:cubicBezTo>
                <a:lnTo>
                  <a:pt x="84379" y="42190"/>
                </a:lnTo>
                <a:cubicBezTo>
                  <a:pt x="84379" y="18881"/>
                  <a:pt x="65498" y="1"/>
                  <a:pt x="42190" y="1"/>
                </a:cubicBezTo>
                <a:close/>
              </a:path>
            </a:pathLst>
          </a:custGeom>
          <a:solidFill>
            <a:srgbClr val="F371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0"/>
          <p:cNvSpPr/>
          <p:nvPr/>
        </p:nvSpPr>
        <p:spPr>
          <a:xfrm rot="10800000">
            <a:off x="8050370" y="2768"/>
            <a:ext cx="1092678" cy="1058938"/>
          </a:xfrm>
          <a:custGeom>
            <a:avLst/>
            <a:gdLst/>
            <a:ahLst/>
            <a:cxnLst/>
            <a:rect l="l" t="t" r="r" b="b"/>
            <a:pathLst>
              <a:path w="34069" h="33017" extrusionOk="0">
                <a:moveTo>
                  <a:pt x="0" y="1"/>
                </a:moveTo>
                <a:lnTo>
                  <a:pt x="0" y="33017"/>
                </a:lnTo>
                <a:lnTo>
                  <a:pt x="34069" y="33017"/>
                </a:lnTo>
                <a:lnTo>
                  <a:pt x="0" y="1"/>
                </a:lnTo>
                <a:close/>
              </a:path>
            </a:pathLst>
          </a:custGeom>
          <a:solidFill>
            <a:srgbClr val="3F35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0"/>
          <p:cNvSpPr/>
          <p:nvPr/>
        </p:nvSpPr>
        <p:spPr>
          <a:xfrm rot="10800000">
            <a:off x="7875776" y="533376"/>
            <a:ext cx="565374" cy="543853"/>
          </a:xfrm>
          <a:custGeom>
            <a:avLst/>
            <a:gdLst/>
            <a:ahLst/>
            <a:cxnLst/>
            <a:rect l="l" t="t" r="r" b="b"/>
            <a:pathLst>
              <a:path w="17628" h="16957" extrusionOk="0">
                <a:moveTo>
                  <a:pt x="9157" y="0"/>
                </a:moveTo>
                <a:cubicBezTo>
                  <a:pt x="5731" y="0"/>
                  <a:pt x="2640" y="2072"/>
                  <a:pt x="1320" y="5230"/>
                </a:cubicBezTo>
                <a:cubicBezTo>
                  <a:pt x="0" y="8405"/>
                  <a:pt x="736" y="12047"/>
                  <a:pt x="3158" y="14470"/>
                </a:cubicBezTo>
                <a:cubicBezTo>
                  <a:pt x="4779" y="16091"/>
                  <a:pt x="6946" y="16956"/>
                  <a:pt x="9154" y="16956"/>
                </a:cubicBezTo>
                <a:cubicBezTo>
                  <a:pt x="10246" y="16956"/>
                  <a:pt x="11348" y="16745"/>
                  <a:pt x="12398" y="16308"/>
                </a:cubicBezTo>
                <a:cubicBezTo>
                  <a:pt x="15556" y="15004"/>
                  <a:pt x="17628" y="11913"/>
                  <a:pt x="17628" y="8471"/>
                </a:cubicBezTo>
                <a:cubicBezTo>
                  <a:pt x="17628" y="3793"/>
                  <a:pt x="13835" y="0"/>
                  <a:pt x="9157" y="0"/>
                </a:cubicBezTo>
                <a:close/>
              </a:path>
            </a:pathLst>
          </a:custGeom>
          <a:solidFill>
            <a:srgbClr val="7D7D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0"/>
          <p:cNvSpPr/>
          <p:nvPr/>
        </p:nvSpPr>
        <p:spPr>
          <a:xfrm flipH="1">
            <a:off x="-790" y="4079091"/>
            <a:ext cx="1093255" cy="1058938"/>
          </a:xfrm>
          <a:custGeom>
            <a:avLst/>
            <a:gdLst/>
            <a:ahLst/>
            <a:cxnLst/>
            <a:rect l="l" t="t" r="r" b="b"/>
            <a:pathLst>
              <a:path w="34087" h="33017" extrusionOk="0">
                <a:moveTo>
                  <a:pt x="34086" y="1"/>
                </a:moveTo>
                <a:lnTo>
                  <a:pt x="1" y="33017"/>
                </a:lnTo>
                <a:lnTo>
                  <a:pt x="34086" y="33017"/>
                </a:lnTo>
                <a:lnTo>
                  <a:pt x="34086" y="1"/>
                </a:lnTo>
                <a:close/>
              </a:path>
            </a:pathLst>
          </a:custGeom>
          <a:solidFill>
            <a:srgbClr val="3F35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0"/>
          <p:cNvSpPr/>
          <p:nvPr/>
        </p:nvSpPr>
        <p:spPr>
          <a:xfrm flipH="1">
            <a:off x="718257" y="4063568"/>
            <a:ext cx="564861" cy="543853"/>
          </a:xfrm>
          <a:custGeom>
            <a:avLst/>
            <a:gdLst/>
            <a:ahLst/>
            <a:cxnLst/>
            <a:rect l="l" t="t" r="r" b="b"/>
            <a:pathLst>
              <a:path w="17612" h="16957" extrusionOk="0">
                <a:moveTo>
                  <a:pt x="9140" y="0"/>
                </a:moveTo>
                <a:cubicBezTo>
                  <a:pt x="5715" y="0"/>
                  <a:pt x="2624" y="2072"/>
                  <a:pt x="1304" y="5230"/>
                </a:cubicBezTo>
                <a:cubicBezTo>
                  <a:pt x="1" y="8405"/>
                  <a:pt x="719" y="12047"/>
                  <a:pt x="3142" y="14470"/>
                </a:cubicBezTo>
                <a:cubicBezTo>
                  <a:pt x="4763" y="16091"/>
                  <a:pt x="6930" y="16956"/>
                  <a:pt x="9137" y="16956"/>
                </a:cubicBezTo>
                <a:cubicBezTo>
                  <a:pt x="10229" y="16956"/>
                  <a:pt x="11331" y="16745"/>
                  <a:pt x="12382" y="16308"/>
                </a:cubicBezTo>
                <a:cubicBezTo>
                  <a:pt x="15556" y="15004"/>
                  <a:pt x="17611" y="11913"/>
                  <a:pt x="17611" y="8471"/>
                </a:cubicBezTo>
                <a:cubicBezTo>
                  <a:pt x="17611" y="3793"/>
                  <a:pt x="13819" y="0"/>
                  <a:pt x="9140" y="0"/>
                </a:cubicBezTo>
                <a:close/>
              </a:path>
            </a:pathLst>
          </a:custGeom>
          <a:solidFill>
            <a:srgbClr val="7D7D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7114304" y="3056503"/>
            <a:ext cx="2706245" cy="1353139"/>
          </a:xfrm>
          <a:custGeom>
            <a:avLst/>
            <a:gdLst/>
            <a:ahLst/>
            <a:cxnLst/>
            <a:rect l="l" t="t" r="r" b="b"/>
            <a:pathLst>
              <a:path w="84379" h="42190" extrusionOk="0">
                <a:moveTo>
                  <a:pt x="42190" y="1"/>
                </a:moveTo>
                <a:cubicBezTo>
                  <a:pt x="41020" y="1"/>
                  <a:pt x="39867" y="51"/>
                  <a:pt x="38714" y="151"/>
                </a:cubicBezTo>
                <a:cubicBezTo>
                  <a:pt x="17027" y="1906"/>
                  <a:pt x="1" y="20051"/>
                  <a:pt x="1" y="42190"/>
                </a:cubicBezTo>
                <a:lnTo>
                  <a:pt x="84379" y="42190"/>
                </a:lnTo>
                <a:cubicBezTo>
                  <a:pt x="84379" y="18881"/>
                  <a:pt x="65498" y="1"/>
                  <a:pt x="4219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0"/>
          <p:cNvSpPr/>
          <p:nvPr/>
        </p:nvSpPr>
        <p:spPr>
          <a:xfrm rot="10800000">
            <a:off x="-789" y="670477"/>
            <a:ext cx="666892" cy="1334297"/>
          </a:xfrm>
          <a:custGeom>
            <a:avLst/>
            <a:gdLst/>
            <a:ahLst/>
            <a:cxnLst/>
            <a:rect l="l" t="t" r="r" b="b"/>
            <a:pathLst>
              <a:path w="20803" h="41622" extrusionOk="0">
                <a:moveTo>
                  <a:pt x="20803" y="0"/>
                </a:moveTo>
                <a:lnTo>
                  <a:pt x="1" y="20819"/>
                </a:lnTo>
                <a:lnTo>
                  <a:pt x="20803" y="41621"/>
                </a:lnTo>
                <a:lnTo>
                  <a:pt x="208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1"/>
          <p:cNvSpPr/>
          <p:nvPr/>
        </p:nvSpPr>
        <p:spPr>
          <a:xfrm rot="-5400000">
            <a:off x="8120763" y="-20094"/>
            <a:ext cx="1003198" cy="1043293"/>
          </a:xfrm>
          <a:custGeom>
            <a:avLst/>
            <a:gdLst/>
            <a:ahLst/>
            <a:cxnLst/>
            <a:rect l="l" t="t" r="r" b="b"/>
            <a:pathLst>
              <a:path w="102341" h="106350" extrusionOk="0">
                <a:moveTo>
                  <a:pt x="102341" y="0"/>
                </a:moveTo>
                <a:cubicBezTo>
                  <a:pt x="45815" y="0"/>
                  <a:pt x="1" y="47619"/>
                  <a:pt x="1" y="106350"/>
                </a:cubicBezTo>
                <a:lnTo>
                  <a:pt x="102341" y="106350"/>
                </a:lnTo>
                <a:lnTo>
                  <a:pt x="102341" y="0"/>
                </a:lnTo>
                <a:close/>
              </a:path>
            </a:pathLst>
          </a:custGeom>
          <a:solidFill>
            <a:srgbClr val="EAB3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1"/>
          <p:cNvSpPr/>
          <p:nvPr/>
        </p:nvSpPr>
        <p:spPr>
          <a:xfrm rot="10800000">
            <a:off x="1239769" y="2272863"/>
            <a:ext cx="790634" cy="789473"/>
          </a:xfrm>
          <a:custGeom>
            <a:avLst/>
            <a:gdLst/>
            <a:ahLst/>
            <a:cxnLst/>
            <a:rect l="l" t="t" r="r" b="b"/>
            <a:pathLst>
              <a:path w="24663" h="24646" extrusionOk="0">
                <a:moveTo>
                  <a:pt x="1" y="1"/>
                </a:moveTo>
                <a:lnTo>
                  <a:pt x="1" y="24646"/>
                </a:lnTo>
                <a:lnTo>
                  <a:pt x="24662" y="24646"/>
                </a:lnTo>
                <a:lnTo>
                  <a:pt x="24662" y="1"/>
                </a:lnTo>
                <a:close/>
              </a:path>
            </a:pathLst>
          </a:custGeom>
          <a:solidFill>
            <a:srgbClr val="15A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1"/>
          <p:cNvSpPr/>
          <p:nvPr/>
        </p:nvSpPr>
        <p:spPr>
          <a:xfrm rot="10800000">
            <a:off x="-7191" y="2477981"/>
            <a:ext cx="1333264" cy="2665420"/>
          </a:xfrm>
          <a:custGeom>
            <a:avLst/>
            <a:gdLst/>
            <a:ahLst/>
            <a:cxnLst/>
            <a:rect l="l" t="t" r="r" b="b"/>
            <a:pathLst>
              <a:path w="20803" h="41622" extrusionOk="0">
                <a:moveTo>
                  <a:pt x="20803" y="0"/>
                </a:moveTo>
                <a:lnTo>
                  <a:pt x="1" y="20819"/>
                </a:lnTo>
                <a:lnTo>
                  <a:pt x="20803" y="41621"/>
                </a:lnTo>
                <a:lnTo>
                  <a:pt x="20803" y="0"/>
                </a:lnTo>
                <a:close/>
              </a:path>
            </a:pathLst>
          </a:custGeom>
          <a:solidFill>
            <a:srgbClr val="EAB3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1"/>
          <p:cNvSpPr/>
          <p:nvPr/>
        </p:nvSpPr>
        <p:spPr>
          <a:xfrm rot="10800000" flipH="1">
            <a:off x="7810734" y="2477981"/>
            <a:ext cx="1333264" cy="2665420"/>
          </a:xfrm>
          <a:custGeom>
            <a:avLst/>
            <a:gdLst/>
            <a:ahLst/>
            <a:cxnLst/>
            <a:rect l="l" t="t" r="r" b="b"/>
            <a:pathLst>
              <a:path w="20803" h="41622" extrusionOk="0">
                <a:moveTo>
                  <a:pt x="20803" y="0"/>
                </a:moveTo>
                <a:lnTo>
                  <a:pt x="1" y="20819"/>
                </a:lnTo>
                <a:lnTo>
                  <a:pt x="20803" y="41621"/>
                </a:lnTo>
                <a:lnTo>
                  <a:pt x="20803" y="0"/>
                </a:lnTo>
                <a:close/>
              </a:path>
            </a:pathLst>
          </a:custGeom>
          <a:solidFill>
            <a:srgbClr val="F371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1"/>
          <p:cNvSpPr/>
          <p:nvPr/>
        </p:nvSpPr>
        <p:spPr>
          <a:xfrm rot="5400000" flipH="1">
            <a:off x="12841" y="-20094"/>
            <a:ext cx="1003198" cy="1043294"/>
          </a:xfrm>
          <a:custGeom>
            <a:avLst/>
            <a:gdLst/>
            <a:ahLst/>
            <a:cxnLst/>
            <a:rect l="l" t="t" r="r" b="b"/>
            <a:pathLst>
              <a:path w="102341" h="106350" extrusionOk="0">
                <a:moveTo>
                  <a:pt x="102341" y="0"/>
                </a:moveTo>
                <a:cubicBezTo>
                  <a:pt x="45815" y="0"/>
                  <a:pt x="1" y="47619"/>
                  <a:pt x="1" y="106350"/>
                </a:cubicBezTo>
                <a:lnTo>
                  <a:pt x="102341" y="106350"/>
                </a:lnTo>
                <a:lnTo>
                  <a:pt x="102341" y="0"/>
                </a:lnTo>
                <a:close/>
              </a:path>
            </a:pathLst>
          </a:custGeom>
          <a:solidFill>
            <a:srgbClr val="4329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1"/>
          <p:cNvSpPr/>
          <p:nvPr/>
        </p:nvSpPr>
        <p:spPr>
          <a:xfrm rot="10800000">
            <a:off x="7442244" y="655740"/>
            <a:ext cx="790634" cy="789473"/>
          </a:xfrm>
          <a:custGeom>
            <a:avLst/>
            <a:gdLst/>
            <a:ahLst/>
            <a:cxnLst/>
            <a:rect l="l" t="t" r="r" b="b"/>
            <a:pathLst>
              <a:path w="24663" h="24646" extrusionOk="0">
                <a:moveTo>
                  <a:pt x="1" y="1"/>
                </a:moveTo>
                <a:lnTo>
                  <a:pt x="1" y="24646"/>
                </a:lnTo>
                <a:lnTo>
                  <a:pt x="24662" y="24646"/>
                </a:lnTo>
                <a:lnTo>
                  <a:pt x="24662" y="1"/>
                </a:lnTo>
                <a:close/>
              </a:path>
            </a:pathLst>
          </a:custGeom>
          <a:solidFill>
            <a:srgbClr val="7D7D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0000" y="1389600"/>
            <a:ext cx="7704000" cy="32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ctrTitle"/>
          </p:nvPr>
        </p:nvSpPr>
        <p:spPr>
          <a:xfrm>
            <a:off x="720000" y="860400"/>
            <a:ext cx="7704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10" y="6"/>
            <a:ext cx="10603388" cy="5141686"/>
            <a:chOff x="10" y="6"/>
            <a:chExt cx="10603388" cy="5141686"/>
          </a:xfrm>
        </p:grpSpPr>
        <p:sp>
          <p:nvSpPr>
            <p:cNvPr id="33" name="Google Shape;33;p4"/>
            <p:cNvSpPr/>
            <p:nvPr/>
          </p:nvSpPr>
          <p:spPr>
            <a:xfrm rot="10800000">
              <a:off x="7692745" y="95"/>
              <a:ext cx="2910654" cy="1455133"/>
            </a:xfrm>
            <a:custGeom>
              <a:avLst/>
              <a:gdLst/>
              <a:ahLst/>
              <a:cxnLst/>
              <a:rect l="l" t="t" r="r" b="b"/>
              <a:pathLst>
                <a:path w="84379" h="42190" extrusionOk="0">
                  <a:moveTo>
                    <a:pt x="42190" y="1"/>
                  </a:moveTo>
                  <a:cubicBezTo>
                    <a:pt x="41020" y="1"/>
                    <a:pt x="39867" y="51"/>
                    <a:pt x="38714" y="151"/>
                  </a:cubicBezTo>
                  <a:cubicBezTo>
                    <a:pt x="17027" y="1906"/>
                    <a:pt x="1" y="20051"/>
                    <a:pt x="1" y="42190"/>
                  </a:cubicBezTo>
                  <a:lnTo>
                    <a:pt x="84379" y="42190"/>
                  </a:lnTo>
                  <a:cubicBezTo>
                    <a:pt x="84379" y="18881"/>
                    <a:pt x="65498" y="1"/>
                    <a:pt x="42190" y="1"/>
                  </a:cubicBezTo>
                  <a:close/>
                </a:path>
              </a:pathLst>
            </a:custGeom>
            <a:solidFill>
              <a:srgbClr val="F37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10800000" flipH="1">
              <a:off x="10" y="6"/>
              <a:ext cx="1092678" cy="1058938"/>
            </a:xfrm>
            <a:custGeom>
              <a:avLst/>
              <a:gdLst/>
              <a:ahLst/>
              <a:cxnLst/>
              <a:rect l="l" t="t" r="r" b="b"/>
              <a:pathLst>
                <a:path w="34069" h="33017" extrusionOk="0">
                  <a:moveTo>
                    <a:pt x="0" y="1"/>
                  </a:moveTo>
                  <a:lnTo>
                    <a:pt x="0" y="33017"/>
                  </a:lnTo>
                  <a:lnTo>
                    <a:pt x="34069" y="330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3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10800000" flipH="1">
              <a:off x="701109" y="533376"/>
              <a:ext cx="565374" cy="543853"/>
            </a:xfrm>
            <a:custGeom>
              <a:avLst/>
              <a:gdLst/>
              <a:ahLst/>
              <a:cxnLst/>
              <a:rect l="l" t="t" r="r" b="b"/>
              <a:pathLst>
                <a:path w="17628" h="16957" extrusionOk="0">
                  <a:moveTo>
                    <a:pt x="9157" y="0"/>
                  </a:moveTo>
                  <a:cubicBezTo>
                    <a:pt x="5731" y="0"/>
                    <a:pt x="2640" y="2072"/>
                    <a:pt x="1320" y="5230"/>
                  </a:cubicBezTo>
                  <a:cubicBezTo>
                    <a:pt x="0" y="8405"/>
                    <a:pt x="736" y="12047"/>
                    <a:pt x="3158" y="14470"/>
                  </a:cubicBezTo>
                  <a:cubicBezTo>
                    <a:pt x="4779" y="16091"/>
                    <a:pt x="6946" y="16956"/>
                    <a:pt x="9154" y="16956"/>
                  </a:cubicBezTo>
                  <a:cubicBezTo>
                    <a:pt x="10246" y="16956"/>
                    <a:pt x="11348" y="16745"/>
                    <a:pt x="12398" y="16308"/>
                  </a:cubicBezTo>
                  <a:cubicBezTo>
                    <a:pt x="15556" y="15004"/>
                    <a:pt x="17628" y="11913"/>
                    <a:pt x="17628" y="8471"/>
                  </a:cubicBezTo>
                  <a:cubicBezTo>
                    <a:pt x="17628" y="3793"/>
                    <a:pt x="13835" y="0"/>
                    <a:pt x="9157" y="0"/>
                  </a:cubicBezTo>
                  <a:close/>
                </a:path>
              </a:pathLst>
            </a:custGeom>
            <a:solidFill>
              <a:srgbClr val="7D7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049793" y="4082754"/>
              <a:ext cx="1093255" cy="1058938"/>
            </a:xfrm>
            <a:custGeom>
              <a:avLst/>
              <a:gdLst/>
              <a:ahLst/>
              <a:cxnLst/>
              <a:rect l="l" t="t" r="r" b="b"/>
              <a:pathLst>
                <a:path w="34087" h="33017" extrusionOk="0">
                  <a:moveTo>
                    <a:pt x="34086" y="1"/>
                  </a:moveTo>
                  <a:lnTo>
                    <a:pt x="1" y="33017"/>
                  </a:lnTo>
                  <a:lnTo>
                    <a:pt x="34086" y="33017"/>
                  </a:lnTo>
                  <a:lnTo>
                    <a:pt x="34086" y="1"/>
                  </a:lnTo>
                  <a:close/>
                </a:path>
              </a:pathLst>
            </a:custGeom>
            <a:solidFill>
              <a:srgbClr val="15A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61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4807444" y="1152475"/>
            <a:ext cx="361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4118825" y="776925"/>
            <a:ext cx="4305300" cy="30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6" name="Google Shape;56;p8"/>
          <p:cNvSpPr/>
          <p:nvPr/>
        </p:nvSpPr>
        <p:spPr>
          <a:xfrm rot="-5400000">
            <a:off x="7833686" y="3834814"/>
            <a:ext cx="1336314" cy="1284310"/>
          </a:xfrm>
          <a:custGeom>
            <a:avLst/>
            <a:gdLst/>
            <a:ahLst/>
            <a:cxnLst/>
            <a:rect l="l" t="t" r="r" b="b"/>
            <a:pathLst>
              <a:path w="35949" h="34550" extrusionOk="0">
                <a:moveTo>
                  <a:pt x="40" y="1"/>
                </a:moveTo>
                <a:lnTo>
                  <a:pt x="0" y="40"/>
                </a:lnTo>
                <a:lnTo>
                  <a:pt x="104" y="34550"/>
                </a:lnTo>
                <a:lnTo>
                  <a:pt x="35948" y="34550"/>
                </a:lnTo>
                <a:cubicBezTo>
                  <a:pt x="35948" y="15475"/>
                  <a:pt x="19870" y="1"/>
                  <a:pt x="40" y="1"/>
                </a:cubicBezTo>
                <a:close/>
              </a:path>
            </a:pathLst>
          </a:custGeom>
          <a:solidFill>
            <a:srgbClr val="EAB3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 rot="-5400000">
            <a:off x="8067893" y="10529"/>
            <a:ext cx="1093255" cy="1058938"/>
          </a:xfrm>
          <a:custGeom>
            <a:avLst/>
            <a:gdLst/>
            <a:ahLst/>
            <a:cxnLst/>
            <a:rect l="l" t="t" r="r" b="b"/>
            <a:pathLst>
              <a:path w="34087" h="33017" extrusionOk="0">
                <a:moveTo>
                  <a:pt x="34086" y="1"/>
                </a:moveTo>
                <a:lnTo>
                  <a:pt x="1" y="33017"/>
                </a:lnTo>
                <a:lnTo>
                  <a:pt x="34086" y="33017"/>
                </a:lnTo>
                <a:lnTo>
                  <a:pt x="340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84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726600" y="39957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125"/>
            <a:ext cx="7704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720000" y="3152225"/>
            <a:ext cx="7704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9E5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ndrina Solid"/>
              <a:buNone/>
              <a:defRPr sz="28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ndrina Solid"/>
              <a:buNone/>
              <a:defRPr sz="28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ndrina Solid"/>
              <a:buNone/>
              <a:defRPr sz="28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ndrina Solid"/>
              <a:buNone/>
              <a:defRPr sz="28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ndrina Solid"/>
              <a:buNone/>
              <a:defRPr sz="28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ndrina Solid"/>
              <a:buNone/>
              <a:defRPr sz="28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ndrina Solid"/>
              <a:buNone/>
              <a:defRPr sz="28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ndrina Solid"/>
              <a:buNone/>
              <a:defRPr sz="28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ndrina Solid"/>
              <a:buNone/>
              <a:defRPr sz="28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Open Sans"/>
              <a:buChar char="●"/>
              <a:defRPr sz="18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Open Sans"/>
              <a:buChar char="■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3" r:id="rId12"/>
    <p:sldLayoutId id="2147483668" r:id="rId13"/>
    <p:sldLayoutId id="2147483671" r:id="rId14"/>
    <p:sldLayoutId id="2147483675" r:id="rId15"/>
    <p:sldLayoutId id="2147483676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9.png"/><Relationship Id="rId18" Type="http://schemas.microsoft.com/office/2007/relationships/hdphoto" Target="../media/hdphoto18.wdp"/><Relationship Id="rId26" Type="http://schemas.openxmlformats.org/officeDocument/2006/relationships/image" Target="../media/image26.png"/><Relationship Id="rId3" Type="http://schemas.openxmlformats.org/officeDocument/2006/relationships/image" Target="../media/image14.png"/><Relationship Id="rId21" Type="http://schemas.openxmlformats.org/officeDocument/2006/relationships/image" Target="../media/image23.jpg"/><Relationship Id="rId7" Type="http://schemas.openxmlformats.org/officeDocument/2006/relationships/image" Target="../media/image16.png"/><Relationship Id="rId12" Type="http://schemas.microsoft.com/office/2007/relationships/hdphoto" Target="../media/hdphoto15.wdp"/><Relationship Id="rId17" Type="http://schemas.openxmlformats.org/officeDocument/2006/relationships/image" Target="../media/image21.png"/><Relationship Id="rId25" Type="http://schemas.microsoft.com/office/2007/relationships/hdphoto" Target="../media/hdphoto21.wdp"/><Relationship Id="rId2" Type="http://schemas.openxmlformats.org/officeDocument/2006/relationships/notesSlide" Target="../notesSlides/notesSlide7.xml"/><Relationship Id="rId16" Type="http://schemas.microsoft.com/office/2007/relationships/hdphoto" Target="../media/hdphoto17.wdp"/><Relationship Id="rId20" Type="http://schemas.microsoft.com/office/2007/relationships/hdphoto" Target="../media/hdphoto19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12.wdp"/><Relationship Id="rId11" Type="http://schemas.openxmlformats.org/officeDocument/2006/relationships/image" Target="../media/image18.png"/><Relationship Id="rId24" Type="http://schemas.openxmlformats.org/officeDocument/2006/relationships/image" Target="../media/image25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microsoft.com/office/2007/relationships/hdphoto" Target="../media/hdphoto20.wdp"/><Relationship Id="rId10" Type="http://schemas.microsoft.com/office/2007/relationships/hdphoto" Target="../media/hdphoto14.wdp"/><Relationship Id="rId19" Type="http://schemas.openxmlformats.org/officeDocument/2006/relationships/image" Target="../media/image22.png"/><Relationship Id="rId4" Type="http://schemas.microsoft.com/office/2007/relationships/hdphoto" Target="../media/hdphoto11.wdp"/><Relationship Id="rId9" Type="http://schemas.openxmlformats.org/officeDocument/2006/relationships/image" Target="../media/image17.png"/><Relationship Id="rId14" Type="http://schemas.microsoft.com/office/2007/relationships/hdphoto" Target="../media/hdphoto16.wdp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3.wdp"/><Relationship Id="rId5" Type="http://schemas.openxmlformats.org/officeDocument/2006/relationships/image" Target="../media/image28.png"/><Relationship Id="rId4" Type="http://schemas.microsoft.com/office/2007/relationships/hdphoto" Target="../media/hdphoto2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13" Type="http://schemas.openxmlformats.org/officeDocument/2006/relationships/image" Target="../media/image35.png"/><Relationship Id="rId18" Type="http://schemas.microsoft.com/office/2007/relationships/hdphoto" Target="../media/hdphoto31.wdp"/><Relationship Id="rId26" Type="http://schemas.microsoft.com/office/2007/relationships/hdphoto" Target="../media/hdphoto35.wdp"/><Relationship Id="rId3" Type="http://schemas.openxmlformats.org/officeDocument/2006/relationships/image" Target="../media/image30.png"/><Relationship Id="rId21" Type="http://schemas.openxmlformats.org/officeDocument/2006/relationships/image" Target="../media/image40.png"/><Relationship Id="rId7" Type="http://schemas.openxmlformats.org/officeDocument/2006/relationships/image" Target="../media/image32.png"/><Relationship Id="rId12" Type="http://schemas.microsoft.com/office/2007/relationships/hdphoto" Target="../media/hdphoto29.wdp"/><Relationship Id="rId17" Type="http://schemas.openxmlformats.org/officeDocument/2006/relationships/image" Target="../media/image38.pn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7.png"/><Relationship Id="rId20" Type="http://schemas.microsoft.com/office/2007/relationships/hdphoto" Target="../media/hdphoto32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26.wdp"/><Relationship Id="rId11" Type="http://schemas.openxmlformats.org/officeDocument/2006/relationships/image" Target="../media/image34.png"/><Relationship Id="rId24" Type="http://schemas.microsoft.com/office/2007/relationships/hdphoto" Target="../media/hdphoto34.wdp"/><Relationship Id="rId5" Type="http://schemas.openxmlformats.org/officeDocument/2006/relationships/image" Target="../media/image31.png"/><Relationship Id="rId15" Type="http://schemas.microsoft.com/office/2007/relationships/hdphoto" Target="../media/hdphoto30.wdp"/><Relationship Id="rId23" Type="http://schemas.openxmlformats.org/officeDocument/2006/relationships/image" Target="../media/image41.png"/><Relationship Id="rId10" Type="http://schemas.microsoft.com/office/2007/relationships/hdphoto" Target="../media/hdphoto28.wdp"/><Relationship Id="rId19" Type="http://schemas.openxmlformats.org/officeDocument/2006/relationships/image" Target="../media/image39.png"/><Relationship Id="rId4" Type="http://schemas.microsoft.com/office/2007/relationships/hdphoto" Target="../media/hdphoto25.wdp"/><Relationship Id="rId9" Type="http://schemas.openxmlformats.org/officeDocument/2006/relationships/image" Target="../media/image33.png"/><Relationship Id="rId14" Type="http://schemas.openxmlformats.org/officeDocument/2006/relationships/image" Target="../media/image36.png"/><Relationship Id="rId22" Type="http://schemas.microsoft.com/office/2007/relationships/hdphoto" Target="../media/hdphoto33.wdp"/><Relationship Id="rId27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"/>
          <p:cNvSpPr txBox="1">
            <a:spLocks noGrp="1"/>
          </p:cNvSpPr>
          <p:nvPr>
            <p:ph type="ctrTitle"/>
          </p:nvPr>
        </p:nvSpPr>
        <p:spPr>
          <a:xfrm>
            <a:off x="5393500" y="1421300"/>
            <a:ext cx="3164100" cy="151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latin typeface="+mj-lt"/>
              </a:rPr>
              <a:t>LIKI IN TELESA</a:t>
            </a:r>
            <a:endParaRPr dirty="0">
              <a:latin typeface="+mj-lt"/>
            </a:endParaRPr>
          </a:p>
        </p:txBody>
      </p:sp>
      <p:sp>
        <p:nvSpPr>
          <p:cNvPr id="327" name="Google Shape;327;p34"/>
          <p:cNvSpPr txBox="1">
            <a:spLocks noGrp="1"/>
          </p:cNvSpPr>
          <p:nvPr>
            <p:ph type="subTitle" idx="1"/>
          </p:nvPr>
        </p:nvSpPr>
        <p:spPr>
          <a:xfrm>
            <a:off x="6129130" y="3163472"/>
            <a:ext cx="2578452" cy="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latin typeface="+mj-lt"/>
              </a:rPr>
              <a:t>učiteljica </a:t>
            </a:r>
            <a:r>
              <a:rPr lang="sl-SI" dirty="0" smtClean="0">
                <a:latin typeface="+mj-lt"/>
              </a:rPr>
              <a:t>Elizabeta Kodele</a:t>
            </a:r>
            <a:endParaRPr dirty="0">
              <a:latin typeface="+mj-lt"/>
            </a:endParaRPr>
          </a:p>
        </p:txBody>
      </p:sp>
      <p:sp>
        <p:nvSpPr>
          <p:cNvPr id="4" name="Google Shape;327;p34"/>
          <p:cNvSpPr txBox="1">
            <a:spLocks/>
          </p:cNvSpPr>
          <p:nvPr/>
        </p:nvSpPr>
        <p:spPr>
          <a:xfrm>
            <a:off x="4332205" y="-72736"/>
            <a:ext cx="3556536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pen Sans"/>
              <a:buNone/>
              <a:defRPr sz="16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/>
            <a:r>
              <a:rPr lang="sl-SI" sz="1100" dirty="0" smtClean="0"/>
              <a:t>OŠ ŠTURJE AJDOVŠČINA</a:t>
            </a:r>
            <a:endParaRPr lang="sl-SI" sz="1100" dirty="0"/>
          </a:p>
        </p:txBody>
      </p:sp>
      <p:pic>
        <p:nvPicPr>
          <p:cNvPr id="2" name="Picture 2" descr="shal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37"/>
          <a:stretch/>
        </p:blipFill>
        <p:spPr bwMode="auto">
          <a:xfrm>
            <a:off x="-245166" y="1140075"/>
            <a:ext cx="3584714" cy="218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en oblaček 2"/>
          <p:cNvSpPr/>
          <p:nvPr/>
        </p:nvSpPr>
        <p:spPr>
          <a:xfrm>
            <a:off x="2299252" y="980660"/>
            <a:ext cx="2531165" cy="861391"/>
          </a:xfrm>
          <a:prstGeom prst="wedgeRectCallout">
            <a:avLst>
              <a:gd name="adj1" fmla="val -49105"/>
              <a:gd name="adj2" fmla="val 69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To je tema, ki jo poznaš že iz nižjih razredov!</a:t>
            </a: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332;p35"/>
          <p:cNvSpPr txBox="1">
            <a:spLocks/>
          </p:cNvSpPr>
          <p:nvPr/>
        </p:nvSpPr>
        <p:spPr>
          <a:xfrm>
            <a:off x="733571" y="280670"/>
            <a:ext cx="7704000" cy="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00"/>
              <a:buFont typeface="Londrina Solid"/>
              <a:buNone/>
              <a:defRPr sz="27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00"/>
              <a:buFont typeface="Londrina Solid"/>
              <a:buNone/>
              <a:defRPr sz="27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00"/>
              <a:buFont typeface="Londrina Solid"/>
              <a:buNone/>
              <a:defRPr sz="27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00"/>
              <a:buFont typeface="Londrina Solid"/>
              <a:buNone/>
              <a:defRPr sz="27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00"/>
              <a:buFont typeface="Londrina Solid"/>
              <a:buNone/>
              <a:defRPr sz="27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00"/>
              <a:buFont typeface="Londrina Solid"/>
              <a:buNone/>
              <a:defRPr sz="27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00"/>
              <a:buFont typeface="Londrina Solid"/>
              <a:buNone/>
              <a:defRPr sz="27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00"/>
              <a:buFont typeface="Londrina Solid"/>
              <a:buNone/>
              <a:defRPr sz="27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00"/>
              <a:buFont typeface="Londrina Solid"/>
              <a:buNone/>
              <a:defRPr sz="27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sl-SI" sz="2800" dirty="0">
                <a:latin typeface="+mj-lt"/>
              </a:rPr>
              <a:t>NAŠ GEOMETRIJSKI IZZIV</a:t>
            </a:r>
          </a:p>
        </p:txBody>
      </p:sp>
      <p:sp>
        <p:nvSpPr>
          <p:cNvPr id="15" name="Naslov 14"/>
          <p:cNvSpPr>
            <a:spLocks noGrp="1"/>
          </p:cNvSpPr>
          <p:nvPr>
            <p:ph type="ctrTitle"/>
          </p:nvPr>
        </p:nvSpPr>
        <p:spPr>
          <a:xfrm>
            <a:off x="733571" y="1051560"/>
            <a:ext cx="7704000" cy="907200"/>
          </a:xfrm>
        </p:spPr>
        <p:txBody>
          <a:bodyPr/>
          <a:lstStyle/>
          <a:p>
            <a:r>
              <a:rPr lang="sl-SI" sz="2400" dirty="0">
                <a:latin typeface="+mj-lt"/>
              </a:rPr>
              <a:t>REŠITVE</a:t>
            </a: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71" y="1638300"/>
            <a:ext cx="7908920" cy="3242310"/>
          </a:xfrm>
          <a:prstGeom prst="rect">
            <a:avLst/>
          </a:prstGeom>
        </p:spPr>
      </p:pic>
      <p:pic>
        <p:nvPicPr>
          <p:cNvPr id="5124" name="Picture 4" descr="Bitmoj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75" y="423772"/>
            <a:ext cx="2246243" cy="22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47;p36"/>
          <p:cNvSpPr/>
          <p:nvPr/>
        </p:nvSpPr>
        <p:spPr>
          <a:xfrm>
            <a:off x="5262392" y="3443315"/>
            <a:ext cx="1191162" cy="1075931"/>
          </a:xfrm>
          <a:custGeom>
            <a:avLst/>
            <a:gdLst/>
            <a:ahLst/>
            <a:cxnLst/>
            <a:rect l="l" t="t" r="r" b="b"/>
            <a:pathLst>
              <a:path w="14905" h="14342" extrusionOk="0">
                <a:moveTo>
                  <a:pt x="7737" y="0"/>
                </a:moveTo>
                <a:cubicBezTo>
                  <a:pt x="4829" y="0"/>
                  <a:pt x="2223" y="1754"/>
                  <a:pt x="1120" y="4428"/>
                </a:cubicBezTo>
                <a:cubicBezTo>
                  <a:pt x="1" y="7101"/>
                  <a:pt x="619" y="10192"/>
                  <a:pt x="2674" y="12247"/>
                </a:cubicBezTo>
                <a:cubicBezTo>
                  <a:pt x="4040" y="13613"/>
                  <a:pt x="5879" y="14342"/>
                  <a:pt x="7747" y="14342"/>
                </a:cubicBezTo>
                <a:cubicBezTo>
                  <a:pt x="8668" y="14342"/>
                  <a:pt x="9595" y="14165"/>
                  <a:pt x="10477" y="13801"/>
                </a:cubicBezTo>
                <a:cubicBezTo>
                  <a:pt x="13167" y="12682"/>
                  <a:pt x="14905" y="10075"/>
                  <a:pt x="14905" y="7168"/>
                </a:cubicBezTo>
                <a:cubicBezTo>
                  <a:pt x="14905" y="3208"/>
                  <a:pt x="11697" y="0"/>
                  <a:pt x="7737" y="0"/>
                </a:cubicBezTo>
                <a:close/>
              </a:path>
            </a:pathLst>
          </a:custGeom>
          <a:solidFill>
            <a:srgbClr val="3F35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+mn-lt"/>
            </a:endParaRPr>
          </a:p>
        </p:txBody>
      </p:sp>
      <p:sp>
        <p:nvSpPr>
          <p:cNvPr id="416" name="Google Shape;416;p42"/>
          <p:cNvSpPr txBox="1">
            <a:spLocks noGrp="1"/>
          </p:cNvSpPr>
          <p:nvPr>
            <p:ph type="ctrTitle"/>
          </p:nvPr>
        </p:nvSpPr>
        <p:spPr>
          <a:xfrm flipH="1">
            <a:off x="1213337" y="0"/>
            <a:ext cx="8071338" cy="5604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l-SI" sz="2800" dirty="0">
                <a:latin typeface="+mn-lt"/>
                <a:ea typeface="My Happy Ending" pitchFamily="2" charset="0"/>
              </a:rPr>
              <a:t/>
            </a:r>
            <a:br>
              <a:rPr lang="sl-SI" sz="2800" dirty="0">
                <a:latin typeface="+mn-lt"/>
                <a:ea typeface="My Happy Ending" pitchFamily="2" charset="0"/>
              </a:rPr>
            </a:br>
            <a:r>
              <a:rPr lang="sl-SI" sz="2800" dirty="0">
                <a:latin typeface="+mn-lt"/>
                <a:ea typeface="My Happy Ending" pitchFamily="2" charset="0"/>
              </a:rPr>
              <a:t/>
            </a:r>
            <a:br>
              <a:rPr lang="sl-SI" sz="2800" dirty="0">
                <a:latin typeface="+mn-lt"/>
                <a:ea typeface="My Happy Ending" pitchFamily="2" charset="0"/>
              </a:rPr>
            </a:br>
            <a:r>
              <a:rPr lang="sl-SI" sz="2800" dirty="0">
                <a:latin typeface="+mn-lt"/>
                <a:ea typeface="My Happy Ending" pitchFamily="2" charset="0"/>
              </a:rPr>
              <a:t>Sedaj pa le pogumno. </a:t>
            </a:r>
            <a:br>
              <a:rPr lang="sl-SI" sz="2800" dirty="0">
                <a:latin typeface="+mn-lt"/>
                <a:ea typeface="My Happy Ending" pitchFamily="2" charset="0"/>
              </a:rPr>
            </a:br>
            <a:r>
              <a:rPr lang="sl-SI" sz="2800" dirty="0">
                <a:latin typeface="+mn-lt"/>
                <a:ea typeface="My Happy Ending" pitchFamily="2" charset="0"/>
              </a:rPr>
              <a:t> </a:t>
            </a:r>
            <a:br>
              <a:rPr lang="sl-SI" sz="2800" dirty="0">
                <a:latin typeface="+mn-lt"/>
                <a:ea typeface="My Happy Ending" pitchFamily="2" charset="0"/>
              </a:rPr>
            </a:br>
            <a:r>
              <a:rPr lang="sl-SI" sz="2800" dirty="0">
                <a:latin typeface="+mn-lt"/>
                <a:ea typeface="My Happy Ending" pitchFamily="2" charset="0"/>
              </a:rPr>
              <a:t>Svoje znanje uporabi pri nalogah v delovnem zvezku Radovednih 5, na straneh 33-35.</a:t>
            </a:r>
            <a:br>
              <a:rPr lang="sl-SI" sz="2800" dirty="0">
                <a:latin typeface="+mn-lt"/>
                <a:ea typeface="My Happy Ending" pitchFamily="2" charset="0"/>
              </a:rPr>
            </a:br>
            <a:r>
              <a:rPr lang="sl-SI" sz="2800" dirty="0">
                <a:latin typeface="+mn-lt"/>
                <a:ea typeface="My Happy Ending" pitchFamily="2" charset="0"/>
              </a:rPr>
              <a:t> </a:t>
            </a:r>
            <a:br>
              <a:rPr lang="sl-SI" sz="2800" dirty="0">
                <a:latin typeface="+mn-lt"/>
                <a:ea typeface="My Happy Ending" pitchFamily="2" charset="0"/>
              </a:rPr>
            </a:br>
            <a:r>
              <a:rPr lang="sl-SI" sz="2800" dirty="0">
                <a:solidFill>
                  <a:schemeClr val="accent6">
                    <a:lumMod val="50000"/>
                  </a:schemeClr>
                </a:solidFill>
                <a:latin typeface="+mn-lt"/>
                <a:ea typeface="My Happy Ending" pitchFamily="2" charset="0"/>
              </a:rPr>
              <a:t/>
            </a:r>
            <a:br>
              <a:rPr lang="sl-SI" sz="2800" dirty="0">
                <a:solidFill>
                  <a:schemeClr val="accent6">
                    <a:lumMod val="50000"/>
                  </a:schemeClr>
                </a:solidFill>
                <a:latin typeface="+mn-lt"/>
                <a:ea typeface="My Happy Ending" pitchFamily="2" charset="0"/>
              </a:rPr>
            </a:b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endParaRPr sz="2800" dirty="0">
              <a:latin typeface="+mn-lt"/>
            </a:endParaRPr>
          </a:p>
        </p:txBody>
      </p:sp>
      <p:pic>
        <p:nvPicPr>
          <p:cNvPr id="6150" name="Picture 6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63" y="2538775"/>
            <a:ext cx="2657564" cy="267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5"/>
          <p:cNvSpPr txBox="1">
            <a:spLocks noGrp="1"/>
          </p:cNvSpPr>
          <p:nvPr>
            <p:ph type="ctrTitle"/>
          </p:nvPr>
        </p:nvSpPr>
        <p:spPr>
          <a:xfrm>
            <a:off x="719999" y="235870"/>
            <a:ext cx="7704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dirty="0">
                <a:latin typeface="+mn-lt"/>
              </a:rPr>
              <a:t>GEOMETRIJSKI IZZIV</a:t>
            </a:r>
            <a:endParaRPr sz="2800" dirty="0">
              <a:latin typeface="+mn-lt"/>
            </a:endParaRPr>
          </a:p>
        </p:txBody>
      </p:sp>
      <p:sp>
        <p:nvSpPr>
          <p:cNvPr id="2" name="Označba mesta besedila 1"/>
          <p:cNvSpPr>
            <a:spLocks noGrp="1"/>
          </p:cNvSpPr>
          <p:nvPr>
            <p:ph type="body" idx="1"/>
          </p:nvPr>
        </p:nvSpPr>
        <p:spPr>
          <a:xfrm>
            <a:off x="460227" y="3850087"/>
            <a:ext cx="7704000" cy="745773"/>
          </a:xfrm>
        </p:spPr>
        <p:txBody>
          <a:bodyPr/>
          <a:lstStyle/>
          <a:p>
            <a:pPr marL="152400" indent="0" algn="ctr">
              <a:buNone/>
            </a:pPr>
            <a:r>
              <a:rPr lang="sl-SI" sz="3600" dirty="0">
                <a:latin typeface="+mn-lt"/>
                <a:ea typeface="My Happy Ending" pitchFamily="2" charset="0"/>
              </a:rPr>
              <a:t>Koliko kvadratov vidiš na sliki? </a:t>
            </a:r>
            <a:endParaRPr lang="sl-SI" sz="3600" dirty="0" smtClean="0">
              <a:latin typeface="+mn-lt"/>
              <a:ea typeface="My Happy Ending" pitchFamily="2" charset="0"/>
            </a:endParaRPr>
          </a:p>
          <a:p>
            <a:pPr marL="152400" indent="0" algn="ctr">
              <a:buNone/>
            </a:pPr>
            <a:r>
              <a:rPr lang="sl-SI" sz="2000" dirty="0" smtClean="0">
                <a:latin typeface="+mn-lt"/>
                <a:ea typeface="My Happy Ending" pitchFamily="2" charset="0"/>
              </a:rPr>
              <a:t>Vzemi </a:t>
            </a:r>
            <a:r>
              <a:rPr lang="sl-SI" sz="2000" dirty="0">
                <a:latin typeface="+mn-lt"/>
                <a:ea typeface="My Happy Ending" pitchFamily="2" charset="0"/>
              </a:rPr>
              <a:t>si nekaj </a:t>
            </a:r>
            <a:r>
              <a:rPr lang="sl-SI" sz="2000" dirty="0" smtClean="0">
                <a:latin typeface="+mn-lt"/>
                <a:ea typeface="My Happy Ending" pitchFamily="2" charset="0"/>
              </a:rPr>
              <a:t>minut in </a:t>
            </a:r>
            <a:r>
              <a:rPr lang="sl-SI" sz="2000" dirty="0">
                <a:latin typeface="+mn-lt"/>
                <a:ea typeface="My Happy Ending" pitchFamily="2" charset="0"/>
              </a:rPr>
              <a:t>reši nalogo. Rešitve bom </a:t>
            </a:r>
            <a:r>
              <a:rPr lang="sl-SI" sz="2000" dirty="0" smtClean="0">
                <a:latin typeface="+mn-lt"/>
                <a:ea typeface="My Happy Ending" pitchFamily="2" charset="0"/>
              </a:rPr>
              <a:t>prikazala </a:t>
            </a:r>
            <a:r>
              <a:rPr lang="sl-SI" sz="2000" dirty="0">
                <a:latin typeface="+mn-lt"/>
                <a:ea typeface="My Happy Ending" pitchFamily="2" charset="0"/>
              </a:rPr>
              <a:t>na koncu </a:t>
            </a:r>
            <a:r>
              <a:rPr lang="sl-SI" sz="2000" dirty="0" smtClean="0">
                <a:latin typeface="+mn-lt"/>
                <a:ea typeface="My Happy Ending" pitchFamily="2" charset="0"/>
              </a:rPr>
              <a:t>predstavitve. </a:t>
            </a:r>
            <a:r>
              <a:rPr lang="sl-SI" sz="2000" dirty="0">
                <a:latin typeface="+mn-lt"/>
                <a:ea typeface="My Happy Ending" pitchFamily="2" charset="0"/>
                <a:sym typeface="Wingdings" panose="05000000000000000000" pitchFamily="2" charset="2"/>
              </a:rPr>
              <a:t></a:t>
            </a:r>
            <a:endParaRPr lang="sl-SI" sz="2000" dirty="0">
              <a:latin typeface="+mn-lt"/>
              <a:ea typeface="My Happy Ending" pitchFamily="2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127" y="893689"/>
            <a:ext cx="2826523" cy="272327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33" y="615948"/>
            <a:ext cx="2939627" cy="2939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6"/>
          <p:cNvSpPr txBox="1">
            <a:spLocks noGrp="1"/>
          </p:cNvSpPr>
          <p:nvPr>
            <p:ph type="ctrTitle"/>
          </p:nvPr>
        </p:nvSpPr>
        <p:spPr>
          <a:xfrm>
            <a:off x="1026500" y="107959"/>
            <a:ext cx="20262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600" dirty="0">
                <a:latin typeface="+mn-lt"/>
              </a:rPr>
              <a:t>LIKI</a:t>
            </a:r>
            <a:endParaRPr sz="3600" dirty="0">
              <a:latin typeface="+mn-lt"/>
            </a:endParaRPr>
          </a:p>
        </p:txBody>
      </p:sp>
      <p:sp>
        <p:nvSpPr>
          <p:cNvPr id="340" name="Google Shape;340;p36"/>
          <p:cNvSpPr txBox="1">
            <a:spLocks noGrp="1"/>
          </p:cNvSpPr>
          <p:nvPr>
            <p:ph type="subTitle" idx="1"/>
          </p:nvPr>
        </p:nvSpPr>
        <p:spPr>
          <a:xfrm>
            <a:off x="1818989" y="873162"/>
            <a:ext cx="36270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latin typeface="+mn-lt"/>
              </a:rPr>
              <a:t>So ravne ploskve.</a:t>
            </a:r>
            <a:endParaRPr dirty="0">
              <a:latin typeface="+mn-lt"/>
            </a:endParaRPr>
          </a:p>
        </p:txBody>
      </p:sp>
      <p:sp>
        <p:nvSpPr>
          <p:cNvPr id="341" name="Google Shape;341;p36"/>
          <p:cNvSpPr txBox="1">
            <a:spLocks noGrp="1"/>
          </p:cNvSpPr>
          <p:nvPr>
            <p:ph type="subTitle" idx="3"/>
          </p:nvPr>
        </p:nvSpPr>
        <p:spPr>
          <a:xfrm>
            <a:off x="2278583" y="1328759"/>
            <a:ext cx="5753589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latin typeface="+mn-lt"/>
              </a:rPr>
              <a:t>Nekaterim likom lahko izmerimo dolžine stranic.</a:t>
            </a:r>
            <a:endParaRPr dirty="0">
              <a:latin typeface="+mn-lt"/>
            </a:endParaRPr>
          </a:p>
        </p:txBody>
      </p:sp>
      <p:sp>
        <p:nvSpPr>
          <p:cNvPr id="347" name="Google Shape;347;p36"/>
          <p:cNvSpPr/>
          <p:nvPr/>
        </p:nvSpPr>
        <p:spPr>
          <a:xfrm>
            <a:off x="1341023" y="893546"/>
            <a:ext cx="477966" cy="459912"/>
          </a:xfrm>
          <a:custGeom>
            <a:avLst/>
            <a:gdLst/>
            <a:ahLst/>
            <a:cxnLst/>
            <a:rect l="l" t="t" r="r" b="b"/>
            <a:pathLst>
              <a:path w="14905" h="14342" extrusionOk="0">
                <a:moveTo>
                  <a:pt x="7737" y="0"/>
                </a:moveTo>
                <a:cubicBezTo>
                  <a:pt x="4829" y="0"/>
                  <a:pt x="2223" y="1754"/>
                  <a:pt x="1120" y="4428"/>
                </a:cubicBezTo>
                <a:cubicBezTo>
                  <a:pt x="1" y="7101"/>
                  <a:pt x="619" y="10192"/>
                  <a:pt x="2674" y="12247"/>
                </a:cubicBezTo>
                <a:cubicBezTo>
                  <a:pt x="4040" y="13613"/>
                  <a:pt x="5879" y="14342"/>
                  <a:pt x="7747" y="14342"/>
                </a:cubicBezTo>
                <a:cubicBezTo>
                  <a:pt x="8668" y="14342"/>
                  <a:pt x="9595" y="14165"/>
                  <a:pt x="10477" y="13801"/>
                </a:cubicBezTo>
                <a:cubicBezTo>
                  <a:pt x="13167" y="12682"/>
                  <a:pt x="14905" y="10075"/>
                  <a:pt x="14905" y="7168"/>
                </a:cubicBezTo>
                <a:cubicBezTo>
                  <a:pt x="14905" y="3208"/>
                  <a:pt x="11697" y="0"/>
                  <a:pt x="7737" y="0"/>
                </a:cubicBezTo>
                <a:close/>
              </a:path>
            </a:pathLst>
          </a:custGeom>
          <a:solidFill>
            <a:srgbClr val="7D7D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48" name="Google Shape;348;p36"/>
          <p:cNvSpPr/>
          <p:nvPr/>
        </p:nvSpPr>
        <p:spPr>
          <a:xfrm>
            <a:off x="1800617" y="1386448"/>
            <a:ext cx="477966" cy="459912"/>
          </a:xfrm>
          <a:custGeom>
            <a:avLst/>
            <a:gdLst/>
            <a:ahLst/>
            <a:cxnLst/>
            <a:rect l="l" t="t" r="r" b="b"/>
            <a:pathLst>
              <a:path w="14905" h="14342" extrusionOk="0">
                <a:moveTo>
                  <a:pt x="7737" y="0"/>
                </a:moveTo>
                <a:cubicBezTo>
                  <a:pt x="4829" y="0"/>
                  <a:pt x="2223" y="1754"/>
                  <a:pt x="1120" y="4428"/>
                </a:cubicBezTo>
                <a:cubicBezTo>
                  <a:pt x="1" y="7101"/>
                  <a:pt x="619" y="10192"/>
                  <a:pt x="2674" y="12247"/>
                </a:cubicBezTo>
                <a:cubicBezTo>
                  <a:pt x="4040" y="13613"/>
                  <a:pt x="5879" y="14342"/>
                  <a:pt x="7747" y="14342"/>
                </a:cubicBezTo>
                <a:cubicBezTo>
                  <a:pt x="8668" y="14342"/>
                  <a:pt x="9595" y="14165"/>
                  <a:pt x="10477" y="13801"/>
                </a:cubicBezTo>
                <a:cubicBezTo>
                  <a:pt x="13167" y="12682"/>
                  <a:pt x="14905" y="10075"/>
                  <a:pt x="14905" y="7168"/>
                </a:cubicBezTo>
                <a:cubicBezTo>
                  <a:pt x="14905" y="3208"/>
                  <a:pt x="11697" y="0"/>
                  <a:pt x="7737" y="0"/>
                </a:cubicBezTo>
                <a:close/>
              </a:path>
            </a:pathLst>
          </a:custGeom>
          <a:solidFill>
            <a:srgbClr val="7D7D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1" b="96939" l="0" r="981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9810" y="2126052"/>
            <a:ext cx="5312441" cy="2860545"/>
          </a:xfrm>
          <a:prstGeom prst="rect">
            <a:avLst/>
          </a:prstGeom>
        </p:spPr>
      </p:pic>
      <p:cxnSp>
        <p:nvCxnSpPr>
          <p:cNvPr id="12" name="Raven puščični povezovalnik 11"/>
          <p:cNvCxnSpPr/>
          <p:nvPr/>
        </p:nvCxnSpPr>
        <p:spPr>
          <a:xfrm flipH="1">
            <a:off x="4217670" y="3028986"/>
            <a:ext cx="1228319" cy="1828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aven puščični povezovalnik 25"/>
          <p:cNvCxnSpPr/>
          <p:nvPr/>
        </p:nvCxnSpPr>
        <p:spPr>
          <a:xfrm flipH="1">
            <a:off x="4953000" y="4297680"/>
            <a:ext cx="762000" cy="4267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5445989" y="2708910"/>
            <a:ext cx="2057860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+mn-lt"/>
                <a:ea typeface="My Happy Ending" pitchFamily="2" charset="0"/>
              </a:rPr>
              <a:t>STRANICA</a:t>
            </a:r>
          </a:p>
        </p:txBody>
      </p:sp>
      <p:sp>
        <p:nvSpPr>
          <p:cNvPr id="30" name="PoljeZBesedilom 29"/>
          <p:cNvSpPr txBox="1"/>
          <p:nvPr/>
        </p:nvSpPr>
        <p:spPr>
          <a:xfrm>
            <a:off x="5715000" y="3987820"/>
            <a:ext cx="2136228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+mn-lt"/>
                <a:ea typeface="My Happy Ending" pitchFamily="2" charset="0"/>
              </a:rPr>
              <a:t>OGLJIŠČE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"/>
          <p:cNvSpPr txBox="1">
            <a:spLocks noGrp="1"/>
          </p:cNvSpPr>
          <p:nvPr>
            <p:ph type="title"/>
          </p:nvPr>
        </p:nvSpPr>
        <p:spPr>
          <a:xfrm>
            <a:off x="2136186" y="133728"/>
            <a:ext cx="4361280" cy="6466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dirty="0">
                <a:latin typeface="+mj-lt"/>
              </a:rPr>
              <a:t>LASTNOSTI LIKOV</a:t>
            </a:r>
            <a:endParaRPr sz="3200" dirty="0">
              <a:latin typeface="+mj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6" b="96875" l="0" r="983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271" y="683454"/>
            <a:ext cx="1578315" cy="223231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173" r="997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4571" y="878289"/>
            <a:ext cx="2902094" cy="22127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3953" y="941239"/>
            <a:ext cx="2001314" cy="20868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7086" y="2592546"/>
            <a:ext cx="1900140" cy="202406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1616" y="3169611"/>
            <a:ext cx="1857375" cy="1924050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311807" y="608402"/>
            <a:ext cx="173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KVADRAT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311807" y="2350160"/>
            <a:ext cx="173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4 stranice</a:t>
            </a:r>
          </a:p>
          <a:p>
            <a:r>
              <a:rPr lang="sl-SI" sz="1800" dirty="0">
                <a:latin typeface="+mj-lt"/>
                <a:ea typeface="My Happy Ending" pitchFamily="2" charset="0"/>
              </a:rPr>
              <a:t>4 oglišča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3859039" y="912052"/>
            <a:ext cx="201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PRAVOKOTNIK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7328991" y="2438713"/>
            <a:ext cx="173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3 stranice</a:t>
            </a:r>
          </a:p>
          <a:p>
            <a:r>
              <a:rPr lang="sl-SI" sz="1800" dirty="0">
                <a:latin typeface="+mj-lt"/>
                <a:ea typeface="My Happy Ending" pitchFamily="2" charset="0"/>
              </a:rPr>
              <a:t>3 oglišča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1816626" y="1940343"/>
            <a:ext cx="201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PRAVILNI ŠESTKOTNIK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2125730" y="4139554"/>
            <a:ext cx="173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6 stranic</a:t>
            </a:r>
          </a:p>
          <a:p>
            <a:r>
              <a:rPr lang="sl-SI" sz="1800" dirty="0">
                <a:latin typeface="+mj-lt"/>
                <a:ea typeface="My Happy Ending" pitchFamily="2" charset="0"/>
              </a:rPr>
              <a:t>6 oglišč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6728757" y="392958"/>
            <a:ext cx="229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>
                <a:latin typeface="+mj-lt"/>
                <a:ea typeface="My Happy Ending" pitchFamily="2" charset="0"/>
              </a:rPr>
              <a:t>ENAKOSTRANIČNI</a:t>
            </a:r>
            <a:endParaRPr lang="sl-SI" sz="1800" dirty="0">
              <a:latin typeface="+mj-lt"/>
              <a:ea typeface="My Happy Ending" pitchFamily="2" charset="0"/>
            </a:endParaRPr>
          </a:p>
          <a:p>
            <a:r>
              <a:rPr lang="sl-SI" sz="1800" dirty="0">
                <a:latin typeface="+mj-lt"/>
                <a:ea typeface="My Happy Ending" pitchFamily="2" charset="0"/>
              </a:rPr>
              <a:t>TRIKOTNIK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4413132" y="2640147"/>
            <a:ext cx="173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4 stranice</a:t>
            </a:r>
          </a:p>
          <a:p>
            <a:r>
              <a:rPr lang="sl-SI" sz="1800" dirty="0">
                <a:latin typeface="+mj-lt"/>
                <a:ea typeface="My Happy Ending" pitchFamily="2" charset="0"/>
              </a:rPr>
              <a:t>4 oglišča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6025709" y="3131210"/>
            <a:ext cx="173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KROG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7341523" y="3604577"/>
            <a:ext cx="173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ELIPSA</a:t>
            </a:r>
          </a:p>
        </p:txBody>
      </p:sp>
      <p:pic>
        <p:nvPicPr>
          <p:cNvPr id="20" name="Slika 1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2363" y="3840106"/>
            <a:ext cx="2067615" cy="1199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2"/>
          <p:cNvSpPr txBox="1">
            <a:spLocks noGrp="1"/>
          </p:cNvSpPr>
          <p:nvPr>
            <p:ph type="ctrTitle"/>
          </p:nvPr>
        </p:nvSpPr>
        <p:spPr>
          <a:xfrm flipH="1">
            <a:off x="1232130" y="163626"/>
            <a:ext cx="7089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dirty="0">
                <a:latin typeface="+mj-lt"/>
              </a:rPr>
              <a:t>TELESA</a:t>
            </a:r>
            <a:endParaRPr sz="3200" dirty="0">
              <a:latin typeface="+mj-lt"/>
            </a:endParaRPr>
          </a:p>
        </p:txBody>
      </p:sp>
      <p:sp>
        <p:nvSpPr>
          <p:cNvPr id="14" name="Google Shape;347;p36"/>
          <p:cNvSpPr/>
          <p:nvPr/>
        </p:nvSpPr>
        <p:spPr>
          <a:xfrm>
            <a:off x="1232130" y="957180"/>
            <a:ext cx="477966" cy="459912"/>
          </a:xfrm>
          <a:custGeom>
            <a:avLst/>
            <a:gdLst/>
            <a:ahLst/>
            <a:cxnLst/>
            <a:rect l="l" t="t" r="r" b="b"/>
            <a:pathLst>
              <a:path w="14905" h="14342" extrusionOk="0">
                <a:moveTo>
                  <a:pt x="7737" y="0"/>
                </a:moveTo>
                <a:cubicBezTo>
                  <a:pt x="4829" y="0"/>
                  <a:pt x="2223" y="1754"/>
                  <a:pt x="1120" y="4428"/>
                </a:cubicBezTo>
                <a:cubicBezTo>
                  <a:pt x="1" y="7101"/>
                  <a:pt x="619" y="10192"/>
                  <a:pt x="2674" y="12247"/>
                </a:cubicBezTo>
                <a:cubicBezTo>
                  <a:pt x="4040" y="13613"/>
                  <a:pt x="5879" y="14342"/>
                  <a:pt x="7747" y="14342"/>
                </a:cubicBezTo>
                <a:cubicBezTo>
                  <a:pt x="8668" y="14342"/>
                  <a:pt x="9595" y="14165"/>
                  <a:pt x="10477" y="13801"/>
                </a:cubicBezTo>
                <a:cubicBezTo>
                  <a:pt x="13167" y="12682"/>
                  <a:pt x="14905" y="10075"/>
                  <a:pt x="14905" y="7168"/>
                </a:cubicBezTo>
                <a:cubicBezTo>
                  <a:pt x="14905" y="3208"/>
                  <a:pt x="11697" y="0"/>
                  <a:pt x="7737" y="0"/>
                </a:cubicBezTo>
                <a:close/>
              </a:path>
            </a:pathLst>
          </a:custGeom>
          <a:solidFill>
            <a:srgbClr val="7D7D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" name="Google Shape;347;p36"/>
          <p:cNvSpPr/>
          <p:nvPr/>
        </p:nvSpPr>
        <p:spPr>
          <a:xfrm>
            <a:off x="1232130" y="1467648"/>
            <a:ext cx="477966" cy="459912"/>
          </a:xfrm>
          <a:custGeom>
            <a:avLst/>
            <a:gdLst/>
            <a:ahLst/>
            <a:cxnLst/>
            <a:rect l="l" t="t" r="r" b="b"/>
            <a:pathLst>
              <a:path w="14905" h="14342" extrusionOk="0">
                <a:moveTo>
                  <a:pt x="7737" y="0"/>
                </a:moveTo>
                <a:cubicBezTo>
                  <a:pt x="4829" y="0"/>
                  <a:pt x="2223" y="1754"/>
                  <a:pt x="1120" y="4428"/>
                </a:cubicBezTo>
                <a:cubicBezTo>
                  <a:pt x="1" y="7101"/>
                  <a:pt x="619" y="10192"/>
                  <a:pt x="2674" y="12247"/>
                </a:cubicBezTo>
                <a:cubicBezTo>
                  <a:pt x="4040" y="13613"/>
                  <a:pt x="5879" y="14342"/>
                  <a:pt x="7747" y="14342"/>
                </a:cubicBezTo>
                <a:cubicBezTo>
                  <a:pt x="8668" y="14342"/>
                  <a:pt x="9595" y="14165"/>
                  <a:pt x="10477" y="13801"/>
                </a:cubicBezTo>
                <a:cubicBezTo>
                  <a:pt x="13167" y="12682"/>
                  <a:pt x="14905" y="10075"/>
                  <a:pt x="14905" y="7168"/>
                </a:cubicBezTo>
                <a:cubicBezTo>
                  <a:pt x="14905" y="3208"/>
                  <a:pt x="11697" y="0"/>
                  <a:pt x="7737" y="0"/>
                </a:cubicBezTo>
                <a:close/>
              </a:path>
            </a:pathLst>
          </a:custGeom>
          <a:solidFill>
            <a:srgbClr val="7D7D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" name="Google Shape;340;p36"/>
          <p:cNvSpPr txBox="1">
            <a:spLocks noGrp="1"/>
          </p:cNvSpPr>
          <p:nvPr>
            <p:ph type="subTitle" idx="1"/>
          </p:nvPr>
        </p:nvSpPr>
        <p:spPr>
          <a:xfrm>
            <a:off x="1710096" y="929397"/>
            <a:ext cx="36270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dirty="0">
                <a:latin typeface="+mj-lt"/>
              </a:rPr>
              <a:t>Zavzemajo prostor.</a:t>
            </a:r>
            <a:endParaRPr sz="2400" dirty="0">
              <a:latin typeface="+mj-lt"/>
            </a:endParaRPr>
          </a:p>
        </p:txBody>
      </p:sp>
      <p:sp>
        <p:nvSpPr>
          <p:cNvPr id="17" name="Google Shape;340;p36"/>
          <p:cNvSpPr txBox="1">
            <a:spLocks noGrp="1"/>
          </p:cNvSpPr>
          <p:nvPr>
            <p:ph type="subTitle" idx="1"/>
          </p:nvPr>
        </p:nvSpPr>
        <p:spPr>
          <a:xfrm>
            <a:off x="1710096" y="1407916"/>
            <a:ext cx="6759534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dirty="0">
                <a:latin typeface="+mj-lt"/>
              </a:rPr>
              <a:t>Imajo tri dimenzije: dolžino, širino in višino (3D)</a:t>
            </a:r>
            <a:endParaRPr sz="2400" dirty="0">
              <a:latin typeface="+mj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1113" y="1864380"/>
            <a:ext cx="6210300" cy="2857500"/>
          </a:xfrm>
          <a:prstGeom prst="rect">
            <a:avLst/>
          </a:prstGeom>
        </p:spPr>
      </p:pic>
      <p:cxnSp>
        <p:nvCxnSpPr>
          <p:cNvPr id="10" name="Raven povezovalnik 9"/>
          <p:cNvCxnSpPr/>
          <p:nvPr/>
        </p:nvCxnSpPr>
        <p:spPr>
          <a:xfrm flipV="1">
            <a:off x="1794510" y="2480310"/>
            <a:ext cx="548640" cy="46863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ven povezovalnik 19"/>
          <p:cNvCxnSpPr/>
          <p:nvPr/>
        </p:nvCxnSpPr>
        <p:spPr>
          <a:xfrm flipH="1">
            <a:off x="4354830" y="2480310"/>
            <a:ext cx="11430" cy="152019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aven puščični povezovalnik 28"/>
          <p:cNvCxnSpPr/>
          <p:nvPr/>
        </p:nvCxnSpPr>
        <p:spPr>
          <a:xfrm flipH="1">
            <a:off x="4331970" y="2320326"/>
            <a:ext cx="1228319" cy="1828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PoljeZBesedilom 29"/>
          <p:cNvSpPr txBox="1"/>
          <p:nvPr/>
        </p:nvSpPr>
        <p:spPr>
          <a:xfrm>
            <a:off x="5560289" y="2058716"/>
            <a:ext cx="2121124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+mj-lt"/>
                <a:ea typeface="My Happy Ending" pitchFamily="2" charset="0"/>
              </a:rPr>
              <a:t>OGLJIŠČE</a:t>
            </a:r>
          </a:p>
        </p:txBody>
      </p:sp>
      <p:cxnSp>
        <p:nvCxnSpPr>
          <p:cNvPr id="31" name="Raven puščični povezovalnik 30"/>
          <p:cNvCxnSpPr/>
          <p:nvPr/>
        </p:nvCxnSpPr>
        <p:spPr>
          <a:xfrm flipH="1">
            <a:off x="4349115" y="3007522"/>
            <a:ext cx="1228319" cy="1828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PoljeZBesedilom 31"/>
          <p:cNvSpPr txBox="1"/>
          <p:nvPr/>
        </p:nvSpPr>
        <p:spPr>
          <a:xfrm>
            <a:off x="5560289" y="2776272"/>
            <a:ext cx="1250414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+mj-lt"/>
                <a:ea typeface="My Happy Ending" pitchFamily="2" charset="0"/>
              </a:rPr>
              <a:t>ROB</a:t>
            </a:r>
          </a:p>
        </p:txBody>
      </p:sp>
      <p:cxnSp>
        <p:nvCxnSpPr>
          <p:cNvPr id="33" name="Raven puščični povezovalnik 32"/>
          <p:cNvCxnSpPr/>
          <p:nvPr/>
        </p:nvCxnSpPr>
        <p:spPr>
          <a:xfrm flipH="1" flipV="1">
            <a:off x="4010027" y="3495676"/>
            <a:ext cx="1079836" cy="7674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PoljeZBesedilom 35"/>
          <p:cNvSpPr txBox="1"/>
          <p:nvPr/>
        </p:nvSpPr>
        <p:spPr>
          <a:xfrm>
            <a:off x="5089863" y="4000500"/>
            <a:ext cx="2207707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+mj-lt"/>
                <a:ea typeface="My Happy Ending" pitchFamily="2" charset="0"/>
              </a:rPr>
              <a:t>MEJNA PLOSKEV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633" y="878049"/>
            <a:ext cx="2235949" cy="336510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6082" y="1138535"/>
            <a:ext cx="2421601" cy="3104617"/>
          </a:xfrm>
          <a:prstGeom prst="rect">
            <a:avLst/>
          </a:prstGeom>
        </p:spPr>
      </p:pic>
      <p:sp>
        <p:nvSpPr>
          <p:cNvPr id="602" name="Google Shape;602;p52"/>
          <p:cNvSpPr/>
          <p:nvPr/>
        </p:nvSpPr>
        <p:spPr>
          <a:xfrm rot="10800000" flipH="1">
            <a:off x="2899357" y="956970"/>
            <a:ext cx="293166" cy="586558"/>
          </a:xfrm>
          <a:custGeom>
            <a:avLst/>
            <a:gdLst/>
            <a:ahLst/>
            <a:cxnLst/>
            <a:rect l="l" t="t" r="r" b="b"/>
            <a:pathLst>
              <a:path w="20803" h="41622" extrusionOk="0">
                <a:moveTo>
                  <a:pt x="20803" y="0"/>
                </a:moveTo>
                <a:lnTo>
                  <a:pt x="1" y="20819"/>
                </a:lnTo>
                <a:lnTo>
                  <a:pt x="20803" y="41621"/>
                </a:lnTo>
                <a:lnTo>
                  <a:pt x="208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j-lt"/>
            </a:endParaRPr>
          </a:p>
        </p:txBody>
      </p:sp>
      <p:sp>
        <p:nvSpPr>
          <p:cNvPr id="604" name="Google Shape;604;p52"/>
          <p:cNvSpPr/>
          <p:nvPr/>
        </p:nvSpPr>
        <p:spPr>
          <a:xfrm rot="10800000">
            <a:off x="5924227" y="956970"/>
            <a:ext cx="293166" cy="586558"/>
          </a:xfrm>
          <a:custGeom>
            <a:avLst/>
            <a:gdLst/>
            <a:ahLst/>
            <a:cxnLst/>
            <a:rect l="l" t="t" r="r" b="b"/>
            <a:pathLst>
              <a:path w="20803" h="41622" extrusionOk="0">
                <a:moveTo>
                  <a:pt x="20803" y="0"/>
                </a:moveTo>
                <a:lnTo>
                  <a:pt x="1" y="20819"/>
                </a:lnTo>
                <a:lnTo>
                  <a:pt x="20803" y="41621"/>
                </a:lnTo>
                <a:lnTo>
                  <a:pt x="208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j-lt"/>
            </a:endParaRPr>
          </a:p>
        </p:txBody>
      </p:sp>
      <p:sp>
        <p:nvSpPr>
          <p:cNvPr id="605" name="Google Shape;605;p52"/>
          <p:cNvSpPr/>
          <p:nvPr/>
        </p:nvSpPr>
        <p:spPr>
          <a:xfrm rot="16200000">
            <a:off x="4455317" y="1382250"/>
            <a:ext cx="293166" cy="586558"/>
          </a:xfrm>
          <a:custGeom>
            <a:avLst/>
            <a:gdLst/>
            <a:ahLst/>
            <a:cxnLst/>
            <a:rect l="l" t="t" r="r" b="b"/>
            <a:pathLst>
              <a:path w="20803" h="41622" extrusionOk="0">
                <a:moveTo>
                  <a:pt x="20803" y="0"/>
                </a:moveTo>
                <a:lnTo>
                  <a:pt x="1" y="20819"/>
                </a:lnTo>
                <a:lnTo>
                  <a:pt x="20803" y="41621"/>
                </a:lnTo>
                <a:lnTo>
                  <a:pt x="208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j-lt"/>
            </a:endParaRPr>
          </a:p>
        </p:txBody>
      </p:sp>
      <p:sp>
        <p:nvSpPr>
          <p:cNvPr id="606" name="Google Shape;606;p52"/>
          <p:cNvSpPr txBox="1">
            <a:spLocks noGrp="1"/>
          </p:cNvSpPr>
          <p:nvPr>
            <p:ph type="ctrTitle"/>
          </p:nvPr>
        </p:nvSpPr>
        <p:spPr>
          <a:xfrm>
            <a:off x="2423976" y="-531094"/>
            <a:ext cx="4268799" cy="26789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dirty="0">
                <a:latin typeface="+mj-lt"/>
              </a:rPr>
              <a:t>LASTNOSTI TELES</a:t>
            </a:r>
            <a:br>
              <a:rPr lang="sl-SI" sz="3200" dirty="0">
                <a:latin typeface="+mj-lt"/>
              </a:rPr>
            </a:br>
            <a:r>
              <a:rPr lang="sl-SI" sz="2400" dirty="0">
                <a:latin typeface="+mj-lt"/>
              </a:rPr>
              <a:t> </a:t>
            </a:r>
            <a:br>
              <a:rPr lang="sl-SI" sz="2400" dirty="0">
                <a:latin typeface="+mj-lt"/>
              </a:rPr>
            </a:br>
            <a:r>
              <a:rPr lang="sl-SI" sz="2400" dirty="0">
                <a:latin typeface="+mj-lt"/>
              </a:rPr>
              <a:t>oglata telesa</a:t>
            </a:r>
            <a:endParaRPr sz="2400" dirty="0">
              <a:latin typeface="+mj-lt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0183" y="1581855"/>
            <a:ext cx="2563785" cy="3097052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1178964" y="1020308"/>
            <a:ext cx="1733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+mj-lt"/>
                <a:ea typeface="My Happy Ending" pitchFamily="2" charset="0"/>
              </a:rPr>
              <a:t>KOCKA</a:t>
            </a:r>
          </a:p>
        </p:txBody>
      </p:sp>
      <p:sp>
        <p:nvSpPr>
          <p:cNvPr id="33" name="PoljeZBesedilom 32"/>
          <p:cNvSpPr txBox="1"/>
          <p:nvPr/>
        </p:nvSpPr>
        <p:spPr>
          <a:xfrm>
            <a:off x="4074274" y="1814959"/>
            <a:ext cx="1733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+mj-lt"/>
                <a:ea typeface="My Happy Ending" pitchFamily="2" charset="0"/>
              </a:rPr>
              <a:t>KVADER</a:t>
            </a:r>
          </a:p>
        </p:txBody>
      </p:sp>
      <p:sp>
        <p:nvSpPr>
          <p:cNvPr id="34" name="PoljeZBesedilom 33"/>
          <p:cNvSpPr txBox="1"/>
          <p:nvPr/>
        </p:nvSpPr>
        <p:spPr>
          <a:xfrm>
            <a:off x="6855168" y="1058635"/>
            <a:ext cx="1733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+mj-lt"/>
                <a:ea typeface="My Happy Ending" pitchFamily="2" charset="0"/>
              </a:rPr>
              <a:t>PIRAMIDA</a:t>
            </a:r>
          </a:p>
        </p:txBody>
      </p:sp>
      <p:sp>
        <p:nvSpPr>
          <p:cNvPr id="35" name="PoljeZBesedilom 34"/>
          <p:cNvSpPr txBox="1"/>
          <p:nvPr/>
        </p:nvSpPr>
        <p:spPr>
          <a:xfrm>
            <a:off x="792665" y="3244401"/>
            <a:ext cx="2148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+mj-lt"/>
                <a:ea typeface="My Happy Ending" pitchFamily="2" charset="0"/>
              </a:rPr>
              <a:t>12 robov</a:t>
            </a:r>
          </a:p>
          <a:p>
            <a:r>
              <a:rPr lang="sl-SI" sz="2400" dirty="0">
                <a:latin typeface="+mj-lt"/>
                <a:ea typeface="My Happy Ending" pitchFamily="2" charset="0"/>
              </a:rPr>
              <a:t>8 oglišč</a:t>
            </a:r>
          </a:p>
          <a:p>
            <a:r>
              <a:rPr lang="sl-SI" sz="2400" dirty="0">
                <a:latin typeface="+mj-lt"/>
                <a:ea typeface="My Happy Ending" pitchFamily="2" charset="0"/>
              </a:rPr>
              <a:t>6 mejnih ploskev</a:t>
            </a:r>
          </a:p>
        </p:txBody>
      </p:sp>
      <p:sp>
        <p:nvSpPr>
          <p:cNvPr id="36" name="PoljeZBesedilom 35"/>
          <p:cNvSpPr txBox="1"/>
          <p:nvPr/>
        </p:nvSpPr>
        <p:spPr>
          <a:xfrm>
            <a:off x="3755483" y="3758505"/>
            <a:ext cx="2148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+mj-lt"/>
                <a:ea typeface="My Happy Ending" pitchFamily="2" charset="0"/>
              </a:rPr>
              <a:t>12 robov</a:t>
            </a:r>
          </a:p>
          <a:p>
            <a:r>
              <a:rPr lang="sl-SI" sz="2400" dirty="0">
                <a:latin typeface="+mj-lt"/>
                <a:ea typeface="My Happy Ending" pitchFamily="2" charset="0"/>
              </a:rPr>
              <a:t>8 oglišč</a:t>
            </a:r>
          </a:p>
          <a:p>
            <a:r>
              <a:rPr lang="sl-SI" sz="2400" dirty="0">
                <a:latin typeface="+mj-lt"/>
                <a:ea typeface="My Happy Ending" pitchFamily="2" charset="0"/>
              </a:rPr>
              <a:t>6 mejnih ploskev</a:t>
            </a:r>
          </a:p>
        </p:txBody>
      </p:sp>
      <p:sp>
        <p:nvSpPr>
          <p:cNvPr id="37" name="PoljeZBesedilom 36"/>
          <p:cNvSpPr txBox="1"/>
          <p:nvPr/>
        </p:nvSpPr>
        <p:spPr>
          <a:xfrm>
            <a:off x="6855168" y="3550654"/>
            <a:ext cx="2148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+mj-lt"/>
                <a:ea typeface="My Happy Ending" pitchFamily="2" charset="0"/>
              </a:rPr>
              <a:t>8 robov</a:t>
            </a:r>
          </a:p>
          <a:p>
            <a:r>
              <a:rPr lang="sl-SI" sz="2400" dirty="0">
                <a:latin typeface="+mj-lt"/>
                <a:ea typeface="My Happy Ending" pitchFamily="2" charset="0"/>
              </a:rPr>
              <a:t>5 oglišč</a:t>
            </a:r>
          </a:p>
          <a:p>
            <a:r>
              <a:rPr lang="sl-SI" sz="2400" dirty="0">
                <a:latin typeface="+mj-lt"/>
                <a:ea typeface="My Happy Ending" pitchFamily="2" charset="0"/>
              </a:rPr>
              <a:t>5 mejnih ploskev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980;p57"/>
          <p:cNvSpPr/>
          <p:nvPr/>
        </p:nvSpPr>
        <p:spPr>
          <a:xfrm rot="10800000" flipH="1">
            <a:off x="5817172" y="-1448118"/>
            <a:ext cx="3709788" cy="6042977"/>
          </a:xfrm>
          <a:custGeom>
            <a:avLst/>
            <a:gdLst/>
            <a:ahLst/>
            <a:cxnLst/>
            <a:rect l="l" t="t" r="r" b="b"/>
            <a:pathLst>
              <a:path w="17605" h="35209" extrusionOk="0">
                <a:moveTo>
                  <a:pt x="17605" y="0"/>
                </a:moveTo>
                <a:cubicBezTo>
                  <a:pt x="7876" y="0"/>
                  <a:pt x="0" y="7884"/>
                  <a:pt x="0" y="17604"/>
                </a:cubicBezTo>
                <a:cubicBezTo>
                  <a:pt x="0" y="18089"/>
                  <a:pt x="16" y="18574"/>
                  <a:pt x="56" y="19059"/>
                </a:cubicBezTo>
                <a:cubicBezTo>
                  <a:pt x="795" y="28104"/>
                  <a:pt x="8369" y="35209"/>
                  <a:pt x="17605" y="35209"/>
                </a:cubicBezTo>
                <a:lnTo>
                  <a:pt x="17605" y="0"/>
                </a:lnTo>
                <a:close/>
              </a:path>
            </a:pathLst>
          </a:custGeom>
          <a:solidFill>
            <a:schemeClr val="accent1">
              <a:lumMod val="75000"/>
              <a:alpha val="89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6" name="Google Shape;980;p57"/>
          <p:cNvSpPr/>
          <p:nvPr/>
        </p:nvSpPr>
        <p:spPr>
          <a:xfrm rot="10800000">
            <a:off x="-2" y="-914400"/>
            <a:ext cx="3727257" cy="6446304"/>
          </a:xfrm>
          <a:custGeom>
            <a:avLst/>
            <a:gdLst/>
            <a:ahLst/>
            <a:cxnLst/>
            <a:rect l="l" t="t" r="r" b="b"/>
            <a:pathLst>
              <a:path w="17605" h="35209" extrusionOk="0">
                <a:moveTo>
                  <a:pt x="17605" y="0"/>
                </a:moveTo>
                <a:cubicBezTo>
                  <a:pt x="7876" y="0"/>
                  <a:pt x="0" y="7884"/>
                  <a:pt x="0" y="17604"/>
                </a:cubicBezTo>
                <a:cubicBezTo>
                  <a:pt x="0" y="18089"/>
                  <a:pt x="16" y="18574"/>
                  <a:pt x="56" y="19059"/>
                </a:cubicBezTo>
                <a:cubicBezTo>
                  <a:pt x="795" y="28104"/>
                  <a:pt x="8369" y="35209"/>
                  <a:pt x="17605" y="35209"/>
                </a:cubicBezTo>
                <a:lnTo>
                  <a:pt x="17605" y="0"/>
                </a:lnTo>
                <a:close/>
              </a:path>
            </a:pathLst>
          </a:custGeom>
          <a:solidFill>
            <a:schemeClr val="accent2">
              <a:lumMod val="75000"/>
              <a:alpha val="89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5" name="Google Shape;980;p57"/>
          <p:cNvSpPr/>
          <p:nvPr/>
        </p:nvSpPr>
        <p:spPr>
          <a:xfrm rot="5400000">
            <a:off x="3599943" y="1026725"/>
            <a:ext cx="2673714" cy="5551133"/>
          </a:xfrm>
          <a:custGeom>
            <a:avLst/>
            <a:gdLst/>
            <a:ahLst/>
            <a:cxnLst/>
            <a:rect l="l" t="t" r="r" b="b"/>
            <a:pathLst>
              <a:path w="17605" h="35209" extrusionOk="0">
                <a:moveTo>
                  <a:pt x="17605" y="0"/>
                </a:moveTo>
                <a:cubicBezTo>
                  <a:pt x="7876" y="0"/>
                  <a:pt x="0" y="7884"/>
                  <a:pt x="0" y="17604"/>
                </a:cubicBezTo>
                <a:cubicBezTo>
                  <a:pt x="0" y="18089"/>
                  <a:pt x="16" y="18574"/>
                  <a:pt x="56" y="19059"/>
                </a:cubicBezTo>
                <a:cubicBezTo>
                  <a:pt x="795" y="28104"/>
                  <a:pt x="8369" y="35209"/>
                  <a:pt x="17605" y="35209"/>
                </a:cubicBezTo>
                <a:lnTo>
                  <a:pt x="17605" y="0"/>
                </a:lnTo>
                <a:close/>
              </a:path>
            </a:pathLst>
          </a:custGeom>
          <a:solidFill>
            <a:schemeClr val="accent4">
              <a:alpha val="83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96" name="Google Shape;496;p48"/>
          <p:cNvSpPr txBox="1">
            <a:spLocks noGrp="1"/>
          </p:cNvSpPr>
          <p:nvPr>
            <p:ph type="ctrTitle"/>
          </p:nvPr>
        </p:nvSpPr>
        <p:spPr>
          <a:xfrm>
            <a:off x="784267" y="90975"/>
            <a:ext cx="7704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dirty="0">
                <a:latin typeface="+mj-lt"/>
              </a:rPr>
              <a:t>KJE VSE LAHKO VIDIMO </a:t>
            </a:r>
            <a:br>
              <a:rPr lang="sl-SI" sz="2000" dirty="0">
                <a:latin typeface="+mj-lt"/>
              </a:rPr>
            </a:br>
            <a:r>
              <a:rPr lang="sl-SI" sz="2000" dirty="0">
                <a:latin typeface="+mj-lt"/>
              </a:rPr>
              <a:t>OGLATA TELESA?</a:t>
            </a:r>
            <a:endParaRPr sz="2000" dirty="0">
              <a:latin typeface="+mj-lt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18" y="-4414"/>
            <a:ext cx="2234946" cy="223494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86" y="579876"/>
            <a:ext cx="1451610" cy="145161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472" r="85374">
                        <a14:foregroundMark x1="50079" y1="69383" x2="50079" y2="66173"/>
                        <a14:foregroundMark x1="49762" y1="50370" x2="49762" y2="50370"/>
                        <a14:foregroundMark x1="39587" y1="67407" x2="38792" y2="66173"/>
                        <a14:foregroundMark x1="40064" y1="58025" x2="40064" y2="58025"/>
                        <a14:foregroundMark x1="41653" y1="45926" x2="41653" y2="45926"/>
                        <a14:foregroundMark x1="43720" y1="35309" x2="43720" y2="35309"/>
                        <a14:foregroundMark x1="48490" y1="45926" x2="48490" y2="45926"/>
                        <a14:foregroundMark x1="48967" y1="40988" x2="48967" y2="39753"/>
                        <a14:foregroundMark x1="48967" y1="37778" x2="42766" y2="26420"/>
                        <a14:foregroundMark x1="52623" y1="34074" x2="46900" y2="35802"/>
                        <a14:backgroundMark x1="19714" y1="73580" x2="19714" y2="73086"/>
                        <a14:backgroundMark x1="35612" y1="78025" x2="35135" y2="77531"/>
                        <a14:backgroundMark x1="51033" y1="92593" x2="51033" y2="92593"/>
                        <a14:backgroundMark x1="58188" y1="97037" x2="58188" y2="97037"/>
                        <a14:backgroundMark x1="55008" y1="68642" x2="55008" y2="68642"/>
                        <a14:backgroundMark x1="40064" y1="39753" x2="40064" y2="39753"/>
                        <a14:backgroundMark x1="56598" y1="77531" x2="57075" y2="76296"/>
                        <a14:backgroundMark x1="35612" y1="89383" x2="35612" y2="89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926" y="2256271"/>
            <a:ext cx="3816301" cy="245723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66" y="1727296"/>
            <a:ext cx="1743075" cy="139446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50" y="2850350"/>
            <a:ext cx="1457706" cy="1136613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64" b="9654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77" y="1542465"/>
            <a:ext cx="1165860" cy="1165860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76172" y1="11220" x2="76172" y2="11220"/>
                        <a14:foregroundMark x1="97461" y1="18780" x2="97461" y2="18780"/>
                        <a14:foregroundMark x1="78125" y1="88293" x2="78125" y2="88293"/>
                        <a14:foregroundMark x1="95313" y1="62927" x2="95313" y2="62927"/>
                        <a14:foregroundMark x1="77148" y1="64878" x2="77148" y2="64878"/>
                        <a14:foregroundMark x1="89648" y1="75366" x2="89648" y2="75854"/>
                        <a14:foregroundMark x1="82422" y1="73415" x2="82422" y2="73415"/>
                        <a14:foregroundMark x1="87500" y1="66829" x2="87500" y2="66829"/>
                        <a14:foregroundMark x1="85547" y1="79756" x2="84961" y2="78537"/>
                        <a14:foregroundMark x1="84961" y1="64146" x2="84961" y2="64146"/>
                        <a14:foregroundMark x1="87500" y1="50732" x2="87500" y2="50732"/>
                        <a14:foregroundMark x1="91602" y1="51220" x2="91602" y2="51220"/>
                        <a14:foregroundMark x1="84375" y1="16829" x2="84375" y2="16829"/>
                        <a14:foregroundMark x1="84375" y1="28049" x2="84961" y2="28049"/>
                        <a14:foregroundMark x1="91211" y1="83171" x2="91211" y2="83171"/>
                        <a14:foregroundMark x1="83984" y1="86829" x2="83984" y2="86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6671" y="-48977"/>
            <a:ext cx="2202410" cy="176364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3786" y1="6613" x2="3786" y2="6613"/>
                        <a14:foregroundMark x1="78683" y1="2509" x2="78683" y2="2509"/>
                        <a14:foregroundMark x1="97037" y1="14823" x2="97037" y2="14823"/>
                        <a14:foregroundMark x1="45432" y1="12087" x2="45432" y2="12087"/>
                        <a14:foregroundMark x1="20165" y1="8666" x2="20165" y2="8666"/>
                        <a14:foregroundMark x1="11770" y1="20981" x2="11770" y2="2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49" y="1707160"/>
            <a:ext cx="1747386" cy="1261282"/>
          </a:xfrm>
          <a:prstGeom prst="rect">
            <a:avLst/>
          </a:prstGeom>
        </p:spPr>
      </p:pic>
      <p:sp>
        <p:nvSpPr>
          <p:cNvPr id="17" name="AutoShape 2" descr="Ladijski kontejnerji - CONTAINEX"/>
          <p:cNvSpPr>
            <a:spLocks noChangeAspect="1" noChangeArrowheads="1"/>
          </p:cNvSpPr>
          <p:nvPr/>
        </p:nvSpPr>
        <p:spPr bwMode="auto">
          <a:xfrm>
            <a:off x="155575" y="-9144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>
              <a:latin typeface="+mj-lt"/>
            </a:endParaRPr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54307" y1="5820" x2="54307" y2="5820"/>
                        <a14:foregroundMark x1="60300" y1="22222" x2="60300" y2="22222"/>
                        <a14:foregroundMark x1="15730" y1="78836" x2="15730" y2="78836"/>
                        <a14:foregroundMark x1="26217" y1="76720" x2="26217" y2="76720"/>
                        <a14:foregroundMark x1="19850" y1="74074" x2="19850" y2="74074"/>
                        <a14:foregroundMark x1="20974" y1="83069" x2="20974" y2="83069"/>
                        <a14:foregroundMark x1="20974" y1="93122" x2="20974" y2="93122"/>
                        <a14:foregroundMark x1="62921" y1="93122" x2="62921" y2="92063"/>
                        <a14:foregroundMark x1="57678" y1="32275" x2="57678" y2="32275"/>
                        <a14:foregroundMark x1="53184" y1="13228" x2="53184" y2="13228"/>
                        <a14:foregroundMark x1="87266" y1="93122" x2="87266" y2="93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23" y="3811412"/>
            <a:ext cx="1776344" cy="1257412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06" y="3277262"/>
            <a:ext cx="2649855" cy="1762186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5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69" y="2885920"/>
            <a:ext cx="1475547" cy="1065472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50" y="4040995"/>
            <a:ext cx="1102505" cy="1102505"/>
          </a:xfrm>
          <a:prstGeom prst="rect">
            <a:avLst/>
          </a:prstGeom>
        </p:spPr>
      </p:pic>
      <p:pic>
        <p:nvPicPr>
          <p:cNvPr id="3078" name="Picture 6" descr="Bitmoji Image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34" y="514443"/>
            <a:ext cx="2029189" cy="20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2"/>
          <p:cNvSpPr/>
          <p:nvPr/>
        </p:nvSpPr>
        <p:spPr>
          <a:xfrm rot="10800000" flipH="1">
            <a:off x="2899357" y="956970"/>
            <a:ext cx="293166" cy="586558"/>
          </a:xfrm>
          <a:custGeom>
            <a:avLst/>
            <a:gdLst/>
            <a:ahLst/>
            <a:cxnLst/>
            <a:rect l="l" t="t" r="r" b="b"/>
            <a:pathLst>
              <a:path w="20803" h="41622" extrusionOk="0">
                <a:moveTo>
                  <a:pt x="20803" y="0"/>
                </a:moveTo>
                <a:lnTo>
                  <a:pt x="1" y="20819"/>
                </a:lnTo>
                <a:lnTo>
                  <a:pt x="20803" y="41621"/>
                </a:lnTo>
                <a:lnTo>
                  <a:pt x="208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+mj-lt"/>
            </a:endParaRPr>
          </a:p>
        </p:txBody>
      </p:sp>
      <p:sp>
        <p:nvSpPr>
          <p:cNvPr id="604" name="Google Shape;604;p52"/>
          <p:cNvSpPr/>
          <p:nvPr/>
        </p:nvSpPr>
        <p:spPr>
          <a:xfrm rot="10800000">
            <a:off x="5924227" y="956970"/>
            <a:ext cx="293166" cy="586558"/>
          </a:xfrm>
          <a:custGeom>
            <a:avLst/>
            <a:gdLst/>
            <a:ahLst/>
            <a:cxnLst/>
            <a:rect l="l" t="t" r="r" b="b"/>
            <a:pathLst>
              <a:path w="20803" h="41622" extrusionOk="0">
                <a:moveTo>
                  <a:pt x="20803" y="0"/>
                </a:moveTo>
                <a:lnTo>
                  <a:pt x="1" y="20819"/>
                </a:lnTo>
                <a:lnTo>
                  <a:pt x="20803" y="41621"/>
                </a:lnTo>
                <a:lnTo>
                  <a:pt x="208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+mj-lt"/>
            </a:endParaRPr>
          </a:p>
        </p:txBody>
      </p:sp>
      <p:sp>
        <p:nvSpPr>
          <p:cNvPr id="605" name="Google Shape;605;p52"/>
          <p:cNvSpPr/>
          <p:nvPr/>
        </p:nvSpPr>
        <p:spPr>
          <a:xfrm rot="16200000">
            <a:off x="4448062" y="1293962"/>
            <a:ext cx="293166" cy="586558"/>
          </a:xfrm>
          <a:custGeom>
            <a:avLst/>
            <a:gdLst/>
            <a:ahLst/>
            <a:cxnLst/>
            <a:rect l="l" t="t" r="r" b="b"/>
            <a:pathLst>
              <a:path w="20803" h="41622" extrusionOk="0">
                <a:moveTo>
                  <a:pt x="20803" y="0"/>
                </a:moveTo>
                <a:lnTo>
                  <a:pt x="1" y="20819"/>
                </a:lnTo>
                <a:lnTo>
                  <a:pt x="20803" y="41621"/>
                </a:lnTo>
                <a:lnTo>
                  <a:pt x="208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+mj-lt"/>
            </a:endParaRPr>
          </a:p>
        </p:txBody>
      </p:sp>
      <p:sp>
        <p:nvSpPr>
          <p:cNvPr id="606" name="Google Shape;606;p52"/>
          <p:cNvSpPr txBox="1">
            <a:spLocks noGrp="1"/>
          </p:cNvSpPr>
          <p:nvPr>
            <p:ph type="ctrTitle"/>
          </p:nvPr>
        </p:nvSpPr>
        <p:spPr>
          <a:xfrm>
            <a:off x="2412546" y="-633964"/>
            <a:ext cx="4268799" cy="26789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dirty="0">
                <a:latin typeface="+mj-lt"/>
              </a:rPr>
              <a:t>LASTNOSTI TELES</a:t>
            </a:r>
            <a:br>
              <a:rPr lang="sl-SI" sz="2800" dirty="0">
                <a:latin typeface="+mj-lt"/>
              </a:rPr>
            </a:br>
            <a:r>
              <a:rPr lang="sl-SI" sz="1800" dirty="0">
                <a:latin typeface="+mj-lt"/>
              </a:rPr>
              <a:t> </a:t>
            </a:r>
            <a:br>
              <a:rPr lang="sl-SI" sz="1800" dirty="0">
                <a:latin typeface="+mj-lt"/>
              </a:rPr>
            </a:br>
            <a:r>
              <a:rPr lang="sl-SI" sz="1800" dirty="0">
                <a:latin typeface="+mj-lt"/>
              </a:rPr>
              <a:t>okrogla telesa</a:t>
            </a:r>
            <a:endParaRPr sz="1800" dirty="0">
              <a:latin typeface="+mj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052" y="790187"/>
            <a:ext cx="2228415" cy="324133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8" b="8971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1802" y="1596858"/>
            <a:ext cx="2352597" cy="334090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0281" y="956969"/>
            <a:ext cx="2133017" cy="3230893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996399" y="831239"/>
            <a:ext cx="173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VALJ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3721778" y="4133308"/>
            <a:ext cx="2148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0 robov in 0 oglišč</a:t>
            </a:r>
          </a:p>
          <a:p>
            <a:r>
              <a:rPr lang="sl-SI" sz="1800" dirty="0">
                <a:latin typeface="+mj-lt"/>
                <a:ea typeface="My Happy Ending" pitchFamily="2" charset="0"/>
              </a:rPr>
              <a:t>1 mejna ploskev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4063449" y="1726589"/>
            <a:ext cx="173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KROGLA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849770" y="3298292"/>
            <a:ext cx="2148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2 roba</a:t>
            </a:r>
          </a:p>
          <a:p>
            <a:r>
              <a:rPr lang="sl-SI" sz="1800" dirty="0">
                <a:latin typeface="+mj-lt"/>
                <a:ea typeface="My Happy Ending" pitchFamily="2" charset="0"/>
              </a:rPr>
              <a:t>0 oglišč</a:t>
            </a:r>
          </a:p>
          <a:p>
            <a:r>
              <a:rPr lang="sl-SI" sz="1800" dirty="0">
                <a:latin typeface="+mj-lt"/>
                <a:ea typeface="My Happy Ending" pitchFamily="2" charset="0"/>
              </a:rPr>
              <a:t>3 mejne ploskve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7125630" y="831239"/>
            <a:ext cx="173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STOŽEC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6918041" y="3552765"/>
            <a:ext cx="2148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1 rob</a:t>
            </a:r>
          </a:p>
          <a:p>
            <a:r>
              <a:rPr lang="sl-SI" sz="1800" dirty="0">
                <a:latin typeface="+mj-lt"/>
                <a:ea typeface="My Happy Ending" pitchFamily="2" charset="0"/>
              </a:rPr>
              <a:t>0 oglišč</a:t>
            </a:r>
          </a:p>
          <a:p>
            <a:r>
              <a:rPr lang="sl-SI" sz="1800" dirty="0">
                <a:latin typeface="+mj-lt"/>
                <a:ea typeface="My Happy Ending" pitchFamily="2" charset="0"/>
              </a:rPr>
              <a:t>2 mejni ploskvi</a:t>
            </a:r>
          </a:p>
        </p:txBody>
      </p:sp>
    </p:spTree>
    <p:extLst>
      <p:ext uri="{BB962C8B-B14F-4D97-AF65-F5344CB8AC3E}">
        <p14:creationId xmlns:p14="http://schemas.microsoft.com/office/powerpoint/2010/main" val="282780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980;p57"/>
          <p:cNvSpPr/>
          <p:nvPr/>
        </p:nvSpPr>
        <p:spPr>
          <a:xfrm rot="10800000" flipH="1">
            <a:off x="5760720" y="-1094649"/>
            <a:ext cx="3469060" cy="5710522"/>
          </a:xfrm>
          <a:custGeom>
            <a:avLst/>
            <a:gdLst/>
            <a:ahLst/>
            <a:cxnLst/>
            <a:rect l="l" t="t" r="r" b="b"/>
            <a:pathLst>
              <a:path w="17605" h="35209" extrusionOk="0">
                <a:moveTo>
                  <a:pt x="17605" y="0"/>
                </a:moveTo>
                <a:cubicBezTo>
                  <a:pt x="7876" y="0"/>
                  <a:pt x="0" y="7884"/>
                  <a:pt x="0" y="17604"/>
                </a:cubicBezTo>
                <a:cubicBezTo>
                  <a:pt x="0" y="18089"/>
                  <a:pt x="16" y="18574"/>
                  <a:pt x="56" y="19059"/>
                </a:cubicBezTo>
                <a:cubicBezTo>
                  <a:pt x="795" y="28104"/>
                  <a:pt x="8369" y="35209"/>
                  <a:pt x="17605" y="35209"/>
                </a:cubicBezTo>
                <a:lnTo>
                  <a:pt x="17605" y="0"/>
                </a:lnTo>
                <a:close/>
              </a:path>
            </a:pathLst>
          </a:custGeom>
          <a:solidFill>
            <a:schemeClr val="accent1">
              <a:lumMod val="75000"/>
              <a:alpha val="94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980;p57"/>
          <p:cNvSpPr/>
          <p:nvPr/>
        </p:nvSpPr>
        <p:spPr>
          <a:xfrm rot="10800000">
            <a:off x="-65547" y="-914400"/>
            <a:ext cx="3727257" cy="6446304"/>
          </a:xfrm>
          <a:custGeom>
            <a:avLst/>
            <a:gdLst/>
            <a:ahLst/>
            <a:cxnLst/>
            <a:rect l="l" t="t" r="r" b="b"/>
            <a:pathLst>
              <a:path w="17605" h="35209" extrusionOk="0">
                <a:moveTo>
                  <a:pt x="17605" y="0"/>
                </a:moveTo>
                <a:cubicBezTo>
                  <a:pt x="7876" y="0"/>
                  <a:pt x="0" y="7884"/>
                  <a:pt x="0" y="17604"/>
                </a:cubicBezTo>
                <a:cubicBezTo>
                  <a:pt x="0" y="18089"/>
                  <a:pt x="16" y="18574"/>
                  <a:pt x="56" y="19059"/>
                </a:cubicBezTo>
                <a:cubicBezTo>
                  <a:pt x="795" y="28104"/>
                  <a:pt x="8369" y="35209"/>
                  <a:pt x="17605" y="35209"/>
                </a:cubicBezTo>
                <a:lnTo>
                  <a:pt x="17605" y="0"/>
                </a:lnTo>
                <a:close/>
              </a:path>
            </a:pathLst>
          </a:custGeom>
          <a:solidFill>
            <a:schemeClr val="accent2">
              <a:lumMod val="75000"/>
              <a:alpha val="94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980;p57"/>
          <p:cNvSpPr/>
          <p:nvPr/>
        </p:nvSpPr>
        <p:spPr>
          <a:xfrm rot="5400000">
            <a:off x="3599943" y="1026725"/>
            <a:ext cx="2673714" cy="5551133"/>
          </a:xfrm>
          <a:custGeom>
            <a:avLst/>
            <a:gdLst/>
            <a:ahLst/>
            <a:cxnLst/>
            <a:rect l="l" t="t" r="r" b="b"/>
            <a:pathLst>
              <a:path w="17605" h="35209" extrusionOk="0">
                <a:moveTo>
                  <a:pt x="17605" y="0"/>
                </a:moveTo>
                <a:cubicBezTo>
                  <a:pt x="7876" y="0"/>
                  <a:pt x="0" y="7884"/>
                  <a:pt x="0" y="17604"/>
                </a:cubicBezTo>
                <a:cubicBezTo>
                  <a:pt x="0" y="18089"/>
                  <a:pt x="16" y="18574"/>
                  <a:pt x="56" y="19059"/>
                </a:cubicBezTo>
                <a:cubicBezTo>
                  <a:pt x="795" y="28104"/>
                  <a:pt x="8369" y="35209"/>
                  <a:pt x="17605" y="35209"/>
                </a:cubicBezTo>
                <a:lnTo>
                  <a:pt x="17605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8"/>
          <p:cNvSpPr txBox="1">
            <a:spLocks noGrp="1"/>
          </p:cNvSpPr>
          <p:nvPr>
            <p:ph type="ctrTitle"/>
          </p:nvPr>
        </p:nvSpPr>
        <p:spPr>
          <a:xfrm>
            <a:off x="720000" y="148590"/>
            <a:ext cx="7704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dirty="0">
                <a:latin typeface="+mn-lt"/>
              </a:rPr>
              <a:t>KJE VSE LAHKO VIDIMO </a:t>
            </a:r>
            <a:br>
              <a:rPr lang="sl-SI" sz="2000" dirty="0">
                <a:latin typeface="+mn-lt"/>
              </a:rPr>
            </a:br>
            <a:r>
              <a:rPr lang="sl-SI" sz="2000" dirty="0">
                <a:latin typeface="+mn-lt"/>
              </a:rPr>
              <a:t>OKROGLATELESA?</a:t>
            </a:r>
            <a:endParaRPr sz="2000" dirty="0">
              <a:latin typeface="+mn-lt"/>
            </a:endParaRPr>
          </a:p>
        </p:txBody>
      </p:sp>
      <p:sp>
        <p:nvSpPr>
          <p:cNvPr id="17" name="AutoShape 2" descr="Ladijski kontejnerji - CONTAINEX"/>
          <p:cNvSpPr>
            <a:spLocks noChangeAspect="1" noChangeArrowheads="1"/>
          </p:cNvSpPr>
          <p:nvPr/>
        </p:nvSpPr>
        <p:spPr bwMode="auto">
          <a:xfrm>
            <a:off x="155575" y="-9144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206">
                        <a14:foregroundMark x1="98206" y1="6400" x2="98206" y2="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8766" y="3922624"/>
            <a:ext cx="1281938" cy="143715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89" b="99111" l="21122" r="74257">
                        <a14:foregroundMark x1="31683" y1="14222" x2="31683" y2="14222"/>
                        <a14:backgroundMark x1="25743" y1="17333" x2="25743" y2="17333"/>
                        <a14:backgroundMark x1="25743" y1="29333" x2="25743" y2="29333"/>
                        <a14:backgroundMark x1="26073" y1="46667" x2="26073" y2="46667"/>
                        <a14:backgroundMark x1="25083" y1="58667" x2="25083" y2="58667"/>
                        <a14:backgroundMark x1="26073" y1="69333" x2="26073" y2="69333"/>
                        <a14:backgroundMark x1="27063" y1="78667" x2="27063" y2="7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54" y="1187317"/>
            <a:ext cx="1658079" cy="123124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2" y="-154261"/>
            <a:ext cx="1860468" cy="1860468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2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7992" y="1249759"/>
            <a:ext cx="1955261" cy="2174680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01" y="4068284"/>
            <a:ext cx="1106665" cy="1106665"/>
          </a:xfrm>
          <a:prstGeom prst="rect">
            <a:avLst/>
          </a:prstGeom>
        </p:spPr>
      </p:pic>
      <p:pic>
        <p:nvPicPr>
          <p:cNvPr id="30" name="Slika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78" y="2461084"/>
            <a:ext cx="1654158" cy="165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690" y="1666660"/>
            <a:ext cx="4464404" cy="4464404"/>
          </a:xfrm>
          <a:prstGeom prst="rect">
            <a:avLst/>
          </a:prstGeom>
        </p:spPr>
      </p:pic>
      <p:pic>
        <p:nvPicPr>
          <p:cNvPr id="34" name="Slika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71" y="4352302"/>
            <a:ext cx="791198" cy="791198"/>
          </a:xfrm>
          <a:prstGeom prst="rect">
            <a:avLst/>
          </a:prstGeom>
        </p:spPr>
      </p:pic>
      <p:pic>
        <p:nvPicPr>
          <p:cNvPr id="39" name="Slika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37" y="4117220"/>
            <a:ext cx="640876" cy="640876"/>
          </a:xfrm>
          <a:prstGeom prst="rect">
            <a:avLst/>
          </a:prstGeom>
        </p:spPr>
      </p:pic>
      <p:pic>
        <p:nvPicPr>
          <p:cNvPr id="40" name="Slika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89" y="4522067"/>
            <a:ext cx="471111" cy="471111"/>
          </a:xfrm>
          <a:prstGeom prst="rect">
            <a:avLst/>
          </a:prstGeom>
        </p:spPr>
      </p:pic>
      <p:pic>
        <p:nvPicPr>
          <p:cNvPr id="41" name="Slika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89" y="4552582"/>
            <a:ext cx="471111" cy="471111"/>
          </a:xfrm>
          <a:prstGeom prst="rect">
            <a:avLst/>
          </a:prstGeom>
        </p:spPr>
      </p:pic>
      <p:pic>
        <p:nvPicPr>
          <p:cNvPr id="42" name="Slika 4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884" y="4640082"/>
            <a:ext cx="471111" cy="471111"/>
          </a:xfrm>
          <a:prstGeom prst="rect">
            <a:avLst/>
          </a:prstGeom>
        </p:spPr>
      </p:pic>
      <p:pic>
        <p:nvPicPr>
          <p:cNvPr id="35" name="Slika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06" y="863500"/>
            <a:ext cx="1731912" cy="1731912"/>
          </a:xfrm>
          <a:prstGeom prst="rect">
            <a:avLst/>
          </a:prstGeom>
        </p:spPr>
      </p:pic>
      <p:pic>
        <p:nvPicPr>
          <p:cNvPr id="37" name="Slika 3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29" y="-144308"/>
            <a:ext cx="1830341" cy="1830341"/>
          </a:xfrm>
          <a:prstGeom prst="rect">
            <a:avLst/>
          </a:prstGeom>
        </p:spPr>
      </p:pic>
      <p:pic>
        <p:nvPicPr>
          <p:cNvPr id="38" name="Slika 37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91" b="96875" l="0" r="984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47" y="2299029"/>
            <a:ext cx="1571692" cy="2042402"/>
          </a:xfrm>
          <a:prstGeom prst="rect">
            <a:avLst/>
          </a:prstGeom>
        </p:spPr>
      </p:pic>
      <p:pic>
        <p:nvPicPr>
          <p:cNvPr id="43" name="Slika 42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534" b="97376" l="9793" r="89831">
                        <a14:foregroundMark x1="41243" y1="56199" x2="41243" y2="56199"/>
                        <a14:foregroundMark x1="40301" y1="57738" x2="40301" y2="57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69" y="1484198"/>
            <a:ext cx="586331" cy="1220141"/>
          </a:xfrm>
          <a:prstGeom prst="rect">
            <a:avLst/>
          </a:prstGeom>
        </p:spPr>
      </p:pic>
      <p:pic>
        <p:nvPicPr>
          <p:cNvPr id="50" name="Slika 49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5820" b="9550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3447" y="2407290"/>
            <a:ext cx="2277339" cy="1718232"/>
          </a:xfrm>
          <a:prstGeom prst="rect">
            <a:avLst/>
          </a:prstGeom>
        </p:spPr>
      </p:pic>
      <p:pic>
        <p:nvPicPr>
          <p:cNvPr id="5" name="Picture 2" descr="Bitmoji Imag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694" y="636712"/>
            <a:ext cx="1928872" cy="192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 presenta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37152"/>
      </a:accent1>
      <a:accent2>
        <a:srgbClr val="EAB34B"/>
      </a:accent2>
      <a:accent3>
        <a:srgbClr val="7D7D1E"/>
      </a:accent3>
      <a:accent4>
        <a:srgbClr val="15A4B4"/>
      </a:accent4>
      <a:accent5>
        <a:srgbClr val="3F3534"/>
      </a:accent5>
      <a:accent6>
        <a:srgbClr val="E9E5D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170</Words>
  <Application>Microsoft Office PowerPoint</Application>
  <PresentationFormat>Diaprojekcija na zaslonu (16:9)</PresentationFormat>
  <Paragraphs>64</Paragraphs>
  <Slides>11</Slides>
  <Notes>11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9" baseType="lpstr">
      <vt:lpstr>Arial</vt:lpstr>
      <vt:lpstr>Livvic</vt:lpstr>
      <vt:lpstr>Londrina Solid</vt:lpstr>
      <vt:lpstr>My Happy Ending</vt:lpstr>
      <vt:lpstr>Open Sans</vt:lpstr>
      <vt:lpstr>Roboto Condensed Light</vt:lpstr>
      <vt:lpstr>Wingdings</vt:lpstr>
      <vt:lpstr>My presentation</vt:lpstr>
      <vt:lpstr>LIKI IN TELESA</vt:lpstr>
      <vt:lpstr>GEOMETRIJSKI IZZIV</vt:lpstr>
      <vt:lpstr>LIKI</vt:lpstr>
      <vt:lpstr>LASTNOSTI LIKOV</vt:lpstr>
      <vt:lpstr>TELESA</vt:lpstr>
      <vt:lpstr>LASTNOSTI TELES   oglata telesa</vt:lpstr>
      <vt:lpstr>KJE VSE LAHKO VIDIMO  OGLATA TELESA?</vt:lpstr>
      <vt:lpstr>LASTNOSTI TELES   okrogla telesa</vt:lpstr>
      <vt:lpstr>KJE VSE LAHKO VIDIMO  OKROGLATELESA?</vt:lpstr>
      <vt:lpstr>REŠITVE</vt:lpstr>
      <vt:lpstr>  Sedaj pa le pogumno.    Svoje znanje uporabi pri nalogah v delovnem zvezku Radovednih 5, na straneh 33-35.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LIKI IN TELESA</dc:title>
  <dc:creator>Uporabnik</dc:creator>
  <cp:lastModifiedBy>Microsoftov račun</cp:lastModifiedBy>
  <cp:revision>35</cp:revision>
  <dcterms:modified xsi:type="dcterms:W3CDTF">2020-05-06T12:08:26Z</dcterms:modified>
</cp:coreProperties>
</file>