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5" r:id="rId9"/>
    <p:sldId id="261" r:id="rId10"/>
    <p:sldId id="263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99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5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3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2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03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16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7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089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9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487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42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4F5C-70E5-4FAC-903D-3C8088EE738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342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5688"/>
          </a:xfrm>
        </p:spPr>
        <p:txBody>
          <a:bodyPr>
            <a:normAutofit/>
          </a:bodyPr>
          <a:lstStyle/>
          <a:p>
            <a:r>
              <a:rPr lang="sl-SI" dirty="0" smtClean="0"/>
              <a:t>Praznovanje VELIKE NOČI na Slovenskem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296993"/>
            <a:ext cx="9144000" cy="2975018"/>
          </a:xfrm>
        </p:spPr>
        <p:txBody>
          <a:bodyPr/>
          <a:lstStyle/>
          <a:p>
            <a:r>
              <a:rPr lang="sl-SI" sz="3600" dirty="0" smtClean="0"/>
              <a:t>Običaji in navade</a:t>
            </a:r>
          </a:p>
          <a:p>
            <a:endParaRPr lang="sl-SI" sz="3600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58" y="44248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1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987379" y="2263387"/>
            <a:ext cx="8281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http://okusno.je/priloznostno/prazniki/velika-noc/velika-noc.html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987379" y="2785393"/>
            <a:ext cx="1084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https://encrypted-tbn0.gstatic.com/images?q=tbn%3AANd9GcT1rlI0cjXTMh6Rr2Q-_6o1Z7vrZDxwIomZ6s7wppqyUAdtveBw&amp;usqp=CAU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87379" y="3669300"/>
            <a:ext cx="805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https://abstinent.si/wp-content/uploads/2018/03/velikanoc.jpg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87379" y="1621802"/>
            <a:ext cx="1002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https://www.slovenec.org/2018/03/21/slovenski-ljudski-obicaji-cvetna-nedelja-velika-noc-in-binkosti/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87379" y="4276208"/>
            <a:ext cx="1047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https://encrypted-tbn0.gstatic.com/images?q=tbn%3AANd9GcR53wu6rRGxHD9BW3yLSwh_GjDjZRXJD6HBTwVqFo3k60RhfR9m&amp;usqp=CAU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987378" y="5318326"/>
            <a:ext cx="420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https://www.grosuplje.si/dogodek/129171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87378" y="5806446"/>
            <a:ext cx="10745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https://www.kamra.si/images/zoo_cache/201602/13621_197813202_0a80df442bb4f51306dbec2ebafd8761.jpg</a:t>
            </a:r>
            <a:endParaRPr lang="sl-SI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01"/>
          </a:xfrm>
        </p:spPr>
        <p:txBody>
          <a:bodyPr/>
          <a:lstStyle/>
          <a:p>
            <a:r>
              <a:rPr lang="sl-SI" dirty="0" smtClean="0"/>
              <a:t>Viri in literatura: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496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VELIKA NOČ-najpomembnejši </a:t>
            </a:r>
            <a:r>
              <a:rPr lang="sl-SI" b="1" dirty="0"/>
              <a:t>krščanski praznik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Običaji se razlikujejo </a:t>
            </a:r>
            <a:r>
              <a:rPr lang="sl-SI" dirty="0"/>
              <a:t>od države do </a:t>
            </a:r>
            <a:r>
              <a:rPr lang="sl-SI" dirty="0" smtClean="0"/>
              <a:t>države.</a:t>
            </a:r>
          </a:p>
          <a:p>
            <a:r>
              <a:rPr lang="sl-SI" b="1" dirty="0" smtClean="0"/>
              <a:t>Praznujemo </a:t>
            </a:r>
            <a:r>
              <a:rPr lang="sl-SI" b="1" dirty="0"/>
              <a:t>Jezusovo vstajenje od </a:t>
            </a:r>
            <a:r>
              <a:rPr lang="sl-SI" b="1" dirty="0" smtClean="0"/>
              <a:t>mrtvih.</a:t>
            </a:r>
          </a:p>
          <a:p>
            <a:r>
              <a:rPr lang="sl-SI" dirty="0"/>
              <a:t>Že od nekdaj velika noč v domove </a:t>
            </a:r>
            <a:r>
              <a:rPr lang="sl-SI" b="1" dirty="0"/>
              <a:t>prinaša veselje in </a:t>
            </a:r>
            <a:r>
              <a:rPr lang="sl-SI" b="1" dirty="0" smtClean="0"/>
              <a:t>upanje</a:t>
            </a:r>
            <a:r>
              <a:rPr lang="sl-SI" dirty="0" smtClean="0"/>
              <a:t>.</a:t>
            </a:r>
          </a:p>
          <a:p>
            <a:r>
              <a:rPr lang="sl-SI" dirty="0" smtClean="0"/>
              <a:t>Datum praznovanja je </a:t>
            </a:r>
            <a:r>
              <a:rPr lang="sl-SI" b="1" dirty="0" smtClean="0"/>
              <a:t>premakljiv</a:t>
            </a:r>
            <a:r>
              <a:rPr lang="sl-SI" dirty="0" smtClean="0"/>
              <a:t>, kar pomeni, da ni vsakič na isti datum.</a:t>
            </a:r>
            <a:endParaRPr lang="sl-SI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5" y="4278603"/>
            <a:ext cx="4649272" cy="1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OBIČAJI ob veliki noči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40 dni pred veliko nočjo se začne postni čas.</a:t>
            </a:r>
          </a:p>
          <a:p>
            <a:r>
              <a:rPr lang="sl-SI" dirty="0"/>
              <a:t>Četrtek pred veliko nočjo je zadnji dan, ko je še dovoljeno opravljati dela za zemlji</a:t>
            </a:r>
            <a:r>
              <a:rPr lang="sl-SI" dirty="0" smtClean="0"/>
              <a:t>.</a:t>
            </a:r>
            <a:r>
              <a:rPr lang="sl-SI" dirty="0"/>
              <a:t> Do takrat je potrebno opraviti tudi spomladansko čiščenje, saj mora biti hiša na veliko noč čista in pospravljena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 tradiciji je na veliki petek zapovedan strogi post (brez uživanja mesa in mesnih izdelkov).</a:t>
            </a:r>
          </a:p>
          <a:p>
            <a:r>
              <a:rPr lang="sl-SI" dirty="0" smtClean="0"/>
              <a:t>V soboto dopoldne se pripravi velikonočne jedi, ki se jih popoldne nese k blagoslovu.</a:t>
            </a:r>
          </a:p>
          <a:p>
            <a:r>
              <a:rPr lang="sl-SI" dirty="0" smtClean="0"/>
              <a:t>V nedeljo je slovesni velikonočni zajtrk.</a:t>
            </a:r>
          </a:p>
          <a:p>
            <a:r>
              <a:rPr lang="sl-SI" dirty="0"/>
              <a:t>Zajtrk je </a:t>
            </a:r>
            <a:r>
              <a:rPr lang="sl-SI" dirty="0" smtClean="0"/>
              <a:t>slovesen</a:t>
            </a:r>
            <a:r>
              <a:rPr lang="sl-SI" dirty="0"/>
              <a:t>, poln hvaležnosti in spoštovanja.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579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88" y="599873"/>
            <a:ext cx="5156198" cy="34312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51" y="3696237"/>
            <a:ext cx="5467450" cy="2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SIMBOLI velike noči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l-SI" b="1" dirty="0"/>
              <a:t>Velikonočna jajca ali </a:t>
            </a:r>
            <a:r>
              <a:rPr lang="sl-SI" b="1" dirty="0" smtClean="0"/>
              <a:t>pirhi. </a:t>
            </a:r>
            <a:r>
              <a:rPr lang="sl-SI" dirty="0"/>
              <a:t>Nekoč so bili pirhi obarvani rdeče, saj so simbol vstajenja ali kaplje krvi, jajce pa predstavlja tudi vstajenje. Piščanec skozi jajčno lupino vstopi v nov svet, prav tako pa je iz groba vstal tudi Jezus.</a:t>
            </a:r>
          </a:p>
          <a:p>
            <a:pPr lvl="0"/>
            <a:r>
              <a:rPr lang="sl-SI" b="1" dirty="0"/>
              <a:t>Hren, </a:t>
            </a:r>
            <a:r>
              <a:rPr lang="sl-SI" dirty="0"/>
              <a:t>ki simbolizira žeblje.</a:t>
            </a:r>
          </a:p>
          <a:p>
            <a:pPr lvl="0"/>
            <a:r>
              <a:rPr lang="sl-SI" b="1" dirty="0"/>
              <a:t>Potico, </a:t>
            </a:r>
            <a:r>
              <a:rPr lang="sl-SI" dirty="0"/>
              <a:t>ki simbolizira trnovo krono.</a:t>
            </a:r>
          </a:p>
          <a:p>
            <a:pPr lvl="0"/>
            <a:r>
              <a:rPr lang="sl-SI" b="1" dirty="0"/>
              <a:t>Velikonočno šunko, </a:t>
            </a:r>
            <a:r>
              <a:rPr lang="sl-SI" dirty="0"/>
              <a:t>ki simbolizira Kristusovo telo</a:t>
            </a:r>
            <a:r>
              <a:rPr lang="sl-SI" dirty="0" smtClean="0"/>
              <a:t>.</a:t>
            </a:r>
          </a:p>
          <a:p>
            <a:pPr lvl="0"/>
            <a:r>
              <a:rPr lang="sl-SI" dirty="0"/>
              <a:t>Na Primorskem in v Istri za veliko noč pripravijo </a:t>
            </a:r>
            <a:r>
              <a:rPr lang="sl-SI" b="1" dirty="0"/>
              <a:t>pinco</a:t>
            </a:r>
            <a:r>
              <a:rPr lang="sl-SI" dirty="0"/>
              <a:t>, sladek kruh, ki spominja na </a:t>
            </a:r>
            <a:r>
              <a:rPr lang="sl-SI" dirty="0" smtClean="0"/>
              <a:t>potico.</a:t>
            </a:r>
          </a:p>
          <a:p>
            <a:r>
              <a:rPr lang="sl-SI" dirty="0"/>
              <a:t>Zanimivo je, da med velikonočne simbole sodi tudi pomaranča, ki simbolizira pijačo, ki so jo ponudili Kristusu pred smrtjo (v resnici je šlo za gobo, namočeno v kis</a:t>
            </a:r>
            <a:r>
              <a:rPr lang="sl-SI" dirty="0" smtClean="0"/>
              <a:t>).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146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97" y="653535"/>
            <a:ext cx="4186037" cy="29742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74" y="3088254"/>
            <a:ext cx="6928989" cy="30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IGRE s pirhi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Igre s pirhi so velik del velikonočnih navad v Sloveniji</a:t>
            </a:r>
            <a:r>
              <a:rPr lang="sl-SI" dirty="0" smtClean="0"/>
              <a:t>.</a:t>
            </a:r>
          </a:p>
          <a:p>
            <a:r>
              <a:rPr lang="sl-SI" dirty="0"/>
              <a:t>Najbolj znane igre so sekanje in zbijanje pirhov, pa tudi </a:t>
            </a:r>
            <a:r>
              <a:rPr lang="sl-SI" dirty="0" err="1" smtClean="0"/>
              <a:t>valicanje</a:t>
            </a:r>
            <a:r>
              <a:rPr lang="sl-SI" dirty="0" smtClean="0"/>
              <a:t>.</a:t>
            </a:r>
          </a:p>
          <a:p>
            <a:r>
              <a:rPr lang="sl-SI" dirty="0"/>
              <a:t>Igram so prisostvovali tako otroci, kot tudi mladostniki in </a:t>
            </a:r>
            <a:r>
              <a:rPr lang="sl-SI" dirty="0" smtClean="0"/>
              <a:t>odrasli.</a:t>
            </a:r>
          </a:p>
          <a:p>
            <a:r>
              <a:rPr lang="sl-SI" dirty="0" smtClean="0"/>
              <a:t>Igrali so </a:t>
            </a:r>
            <a:r>
              <a:rPr lang="sl-SI" dirty="0"/>
              <a:t>jih v nedeljo zjutraj po maši ali v ponedeljek v vasi oziroma pred cerkvijo</a:t>
            </a:r>
            <a:r>
              <a:rPr lang="sl-SI" dirty="0" smtClean="0"/>
              <a:t>.</a:t>
            </a:r>
          </a:p>
          <a:p>
            <a:r>
              <a:rPr lang="sl-SI" dirty="0"/>
              <a:t>V 90. letih 20. stoletja je v Sloveniji ponovno postalo priljubljeno </a:t>
            </a:r>
            <a:r>
              <a:rPr lang="sl-SI" b="1" dirty="0"/>
              <a:t>ciljanje </a:t>
            </a:r>
            <a:r>
              <a:rPr lang="sl-SI" b="1" dirty="0" smtClean="0"/>
              <a:t>pirhov.</a:t>
            </a:r>
          </a:p>
          <a:p>
            <a:r>
              <a:rPr lang="sl-SI" dirty="0"/>
              <a:t>Igre s pirhi so pričele zamirati po 2. svetovni vojni.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615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8" y="493757"/>
            <a:ext cx="1714500" cy="26765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567" y="4117349"/>
            <a:ext cx="1800225" cy="25336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496" y="611746"/>
            <a:ext cx="5270142" cy="33201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138" y="32861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2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Zanimivost</a:t>
            </a:r>
            <a:r>
              <a:rPr lang="sl-SI" dirty="0" smtClean="0"/>
              <a:t> – velikonočne vraže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V sodobnem času skorajda ne poznamo več vraž, v katere so ljudje nekoč verjeli. </a:t>
            </a:r>
            <a:endParaRPr lang="sl-SI" dirty="0" smtClean="0"/>
          </a:p>
          <a:p>
            <a:r>
              <a:rPr lang="sl-SI" dirty="0" smtClean="0"/>
              <a:t>Vraže, značilne za </a:t>
            </a:r>
            <a:r>
              <a:rPr lang="sl-SI" dirty="0"/>
              <a:t>veliko noč:</a:t>
            </a:r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- Na </a:t>
            </a:r>
            <a:r>
              <a:rPr lang="sl-SI" dirty="0"/>
              <a:t>veliki petek se perilo ne sme sušiti (viseti), saj takrat na križu visi </a:t>
            </a:r>
            <a:r>
              <a:rPr lang="sl-SI" dirty="0" smtClean="0"/>
              <a:t>Jezus.</a:t>
            </a:r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- Če </a:t>
            </a:r>
            <a:r>
              <a:rPr lang="sl-SI" dirty="0"/>
              <a:t>se da na veliki petek govedu palmove vejice, bodo krave imele </a:t>
            </a:r>
            <a:r>
              <a:rPr lang="sl-SI" dirty="0" smtClean="0"/>
              <a:t>več     mleka</a:t>
            </a:r>
            <a:r>
              <a:rPr lang="sl-SI" dirty="0"/>
              <a:t>.</a:t>
            </a:r>
          </a:p>
          <a:p>
            <a:pPr marL="0" lvl="0" indent="0">
              <a:buNone/>
            </a:pPr>
            <a:r>
              <a:rPr lang="sl-SI" dirty="0" smtClean="0"/>
              <a:t>   - Drevo</a:t>
            </a:r>
            <a:r>
              <a:rPr lang="sl-SI" dirty="0"/>
              <a:t>, ki že več let ni obrodilo sadov, se mora na veliki petek obložiti s kamenjem. Ob tem naj bi govorili </a:t>
            </a:r>
            <a:r>
              <a:rPr lang="sl-SI" i="1" dirty="0"/>
              <a:t>»Če ne daješ nobenih plodov, pa nosi kamenje!«</a:t>
            </a:r>
            <a:endParaRPr lang="sl-SI" dirty="0"/>
          </a:p>
          <a:p>
            <a:pPr marL="0" lvl="0" indent="0">
              <a:buNone/>
            </a:pPr>
            <a:r>
              <a:rPr lang="sl-SI" dirty="0" smtClean="0"/>
              <a:t>   - Na </a:t>
            </a:r>
            <a:r>
              <a:rPr lang="sl-SI" dirty="0"/>
              <a:t>veliki petek mora gospodinja nekaj </a:t>
            </a:r>
            <a:r>
              <a:rPr lang="sl-SI" dirty="0" smtClean="0"/>
              <a:t>posaditi.</a:t>
            </a:r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- Na </a:t>
            </a:r>
            <a:r>
              <a:rPr lang="sl-SI" dirty="0"/>
              <a:t>velikonočni ponedeljek lahko zunaj hodiš bos, pa se ne boš prehladil.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594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515</Words>
  <Application>Microsoft Office PowerPoint</Application>
  <PresentationFormat>Širokozaslonsko</PresentationFormat>
  <Paragraphs>46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Praznovanje VELIKE NOČI na Slovenskem</vt:lpstr>
      <vt:lpstr>VELIKA NOČ-najpomembnejši krščanski praznik</vt:lpstr>
      <vt:lpstr>OBIČAJI ob veliki noči</vt:lpstr>
      <vt:lpstr>PowerPointova predstavitev</vt:lpstr>
      <vt:lpstr>SIMBOLI velike noči</vt:lpstr>
      <vt:lpstr>PowerPointova predstavitev</vt:lpstr>
      <vt:lpstr>IGRE s pirhi</vt:lpstr>
      <vt:lpstr>PowerPointova predstavitev</vt:lpstr>
      <vt:lpstr>Zanimivost – velikonočne vraže</vt:lpstr>
      <vt:lpstr>Viri in 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Praznovanje VELIKE NOČI na Slovenskem</dc:title>
  <dc:creator>Uporabnik</dc:creator>
  <cp:lastModifiedBy>Uporabnik</cp:lastModifiedBy>
  <cp:revision>11</cp:revision>
  <dcterms:created xsi:type="dcterms:W3CDTF">2020-04-09T15:23:22Z</dcterms:created>
  <dcterms:modified xsi:type="dcterms:W3CDTF">2020-04-09T16:23:46Z</dcterms:modified>
</cp:coreProperties>
</file>