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72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otnik 3"/>
          <p:cNvSpPr/>
          <p:nvPr/>
        </p:nvSpPr>
        <p:spPr>
          <a:xfrm>
            <a:off x="142844" y="428604"/>
            <a:ext cx="878687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Pozdravljeni likovni snovalci!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drugem ocenjevalnem obdobju morate vsi pridobiti oceno.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Tako kot pri LUM, vam bom tudi tu ocenila vaš najboljši izdelek, ki bo nastal v času pouka na daljavo.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Tisti, ki mi izdelkov še niste poslali, poskrbite, da mi jih pošljete čim prej.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prvi nalogi ste izdelali plakat, v drugi smo spoznali računalniško grafiko, tretja naloga pa je sestavljena iz 12 malih nalog.</a:t>
            </a: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Izmed nalog v tretji nalogi mi pošljite tiste, ki vam bodo najbolje uspele (vsaj 4) na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email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: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tea.curk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-sorta@os-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sturje.si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Želim vam veliko veselja pri ustvarjanju!</a:t>
            </a: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 </a:t>
            </a:r>
            <a:endParaRPr lang="sl-SI" sz="1600" dirty="0" smtClean="0">
              <a:latin typeface="ChessmasterX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888661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319</TotalTime>
  <Words>111</Words>
  <Application>Microsoft Office PowerPoint</Application>
  <PresentationFormat>Diaprojekcija na zaslonu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Modul</vt:lpstr>
      <vt:lpstr>KREATIVNI LIKOVNI IZZIV </vt:lpstr>
      <vt:lpstr>Diapozitiv 2</vt:lpstr>
      <vt:lpstr>Diapozitiv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38</cp:revision>
  <dcterms:created xsi:type="dcterms:W3CDTF">2017-01-09T05:33:02Z</dcterms:created>
  <dcterms:modified xsi:type="dcterms:W3CDTF">2020-05-03T17:29:50Z</dcterms:modified>
</cp:coreProperties>
</file>