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71" r:id="rId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C5B5"/>
    <a:srgbClr val="47B9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otni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sl-SI" smtClean="0"/>
              <a:t>Kliknite, če želite urediti slog podnaslova matrice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18.4.2020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0" name="Pravokotni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18.4.2020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otni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Pravokotni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18.4.2020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18.4.2020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otni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avokotni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18.4.2020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18.4.2020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18.4.2020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18.4.2020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18.4.2020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18.4.2020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2" name="Pravokotni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otni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55328C2-9DAB-44D6-B54C-2DAC5B35C892}" type="datetimeFigureOut">
              <a:rPr lang="sl-SI" smtClean="0"/>
              <a:pPr/>
              <a:t>18.4.2020</a:t>
            </a:fld>
            <a:endParaRPr lang="sl-SI"/>
          </a:p>
        </p:txBody>
      </p:sp>
      <p:sp>
        <p:nvSpPr>
          <p:cNvPr id="11" name="Pravokotni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otni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otni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Pravokotni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55328C2-9DAB-44D6-B54C-2DAC5B35C892}" type="datetimeFigureOut">
              <a:rPr lang="sl-SI" smtClean="0"/>
              <a:pPr/>
              <a:t>18.4.2020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423333" y="3643314"/>
            <a:ext cx="7772400" cy="1428760"/>
          </a:xfrm>
        </p:spPr>
        <p:txBody>
          <a:bodyPr>
            <a:normAutofit fontScale="90000"/>
          </a:bodyPr>
          <a:lstStyle/>
          <a:p>
            <a:r>
              <a:rPr lang="sl-SI" sz="5000" dirty="0" smtClean="0">
                <a:solidFill>
                  <a:srgbClr val="47B996"/>
                </a:solidFill>
              </a:rPr>
              <a:t>KREATIVNI LIKOVNI IZZIV</a:t>
            </a:r>
            <a:br>
              <a:rPr lang="sl-SI" sz="5000" dirty="0" smtClean="0">
                <a:solidFill>
                  <a:srgbClr val="47B996"/>
                </a:solidFill>
              </a:rPr>
            </a:br>
            <a:endParaRPr lang="sl-SI" sz="5000" dirty="0">
              <a:solidFill>
                <a:srgbClr val="47B99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2545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 descr="Fotografija osebe Katja Gajšek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1" y="1928802"/>
            <a:ext cx="7397759" cy="4757548"/>
          </a:xfrm>
          <a:prstGeom prst="rect">
            <a:avLst/>
          </a:prstGeom>
          <a:noFill/>
        </p:spPr>
      </p:pic>
      <p:sp>
        <p:nvSpPr>
          <p:cNvPr id="4" name="Pravokotnik 3"/>
          <p:cNvSpPr/>
          <p:nvPr/>
        </p:nvSpPr>
        <p:spPr>
          <a:xfrm>
            <a:off x="142844" y="0"/>
            <a:ext cx="878687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sl-SI" sz="1600" dirty="0" smtClean="0">
                <a:latin typeface="ChessmasterX" pitchFamily="34" charset="0"/>
              </a:rPr>
              <a:t>Za vas sem pripravila likovni izziv, da vam popestri te dni izolacije. </a:t>
            </a:r>
          </a:p>
          <a:p>
            <a:pPr>
              <a:lnSpc>
                <a:spcPct val="150000"/>
              </a:lnSpc>
            </a:pPr>
            <a:r>
              <a:rPr lang="sl-SI" sz="1600" dirty="0" smtClean="0">
                <a:latin typeface="ChessmasterX" pitchFamily="34" charset="0"/>
              </a:rPr>
              <a:t>Pred </a:t>
            </a:r>
            <a:r>
              <a:rPr lang="sl-SI" sz="1600" dirty="0" smtClean="0">
                <a:latin typeface="ChessmasterX" pitchFamily="34" charset="0"/>
              </a:rPr>
              <a:t>vami je 12 nalog, razporedite si jih tako, kot vam najbolj </a:t>
            </a:r>
            <a:r>
              <a:rPr lang="sl-SI" sz="1600" dirty="0" smtClean="0">
                <a:latin typeface="ChessmasterX" pitchFamily="34" charset="0"/>
              </a:rPr>
              <a:t>ustreza.</a:t>
            </a:r>
          </a:p>
          <a:p>
            <a:pPr>
              <a:lnSpc>
                <a:spcPct val="150000"/>
              </a:lnSpc>
            </a:pPr>
            <a:r>
              <a:rPr lang="sl-SI" sz="1600" dirty="0" smtClean="0">
                <a:latin typeface="ChessmasterX" pitchFamily="34" charset="0"/>
              </a:rPr>
              <a:t>Izziv </a:t>
            </a:r>
            <a:r>
              <a:rPr lang="sl-SI" sz="1600" dirty="0" smtClean="0">
                <a:latin typeface="ChessmasterX" pitchFamily="34" charset="0"/>
              </a:rPr>
              <a:t>lahko naredite v 12 zaporednih dneh ali ga delate vsak drugi </a:t>
            </a:r>
            <a:r>
              <a:rPr lang="sl-SI" sz="1600" dirty="0" smtClean="0">
                <a:latin typeface="ChessmasterX" pitchFamily="34" charset="0"/>
              </a:rPr>
              <a:t>dan ali kako drugače.</a:t>
            </a:r>
            <a:endParaRPr lang="sl-SI" sz="1600" dirty="0" smtClean="0">
              <a:latin typeface="ChessmasterX" pitchFamily="34" charset="0"/>
            </a:endParaRPr>
          </a:p>
          <a:p>
            <a:pPr>
              <a:lnSpc>
                <a:spcPct val="150000"/>
              </a:lnSpc>
            </a:pPr>
            <a:r>
              <a:rPr lang="sl-SI" sz="1600" dirty="0" smtClean="0">
                <a:latin typeface="ChessmasterX" pitchFamily="34" charset="0"/>
              </a:rPr>
              <a:t>Naloge, na katere boste še posebej ponosni, mi pošljite </a:t>
            </a:r>
            <a:r>
              <a:rPr lang="sl-SI" sz="1600" u="sng" dirty="0" smtClean="0">
                <a:latin typeface="ChessmasterX" pitchFamily="34" charset="0"/>
              </a:rPr>
              <a:t>do </a:t>
            </a:r>
            <a:r>
              <a:rPr lang="sl-SI" sz="1600" u="sng" dirty="0" smtClean="0">
                <a:latin typeface="ChessmasterX" pitchFamily="34" charset="0"/>
              </a:rPr>
              <a:t>15.5.2020</a:t>
            </a:r>
            <a:r>
              <a:rPr lang="sl-SI" sz="1600" dirty="0" smtClean="0">
                <a:latin typeface="ChessmasterX" pitchFamily="34" charset="0"/>
              </a:rPr>
              <a:t> na </a:t>
            </a:r>
            <a:r>
              <a:rPr lang="sl-SI" sz="1600" dirty="0" err="1" smtClean="0">
                <a:latin typeface="ChessmasterX" pitchFamily="34" charset="0"/>
              </a:rPr>
              <a:t>email</a:t>
            </a:r>
            <a:r>
              <a:rPr lang="sl-SI" sz="1600" dirty="0" smtClean="0">
                <a:latin typeface="ChessmasterX" pitchFamily="34" charset="0"/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sl-SI" sz="1600" dirty="0" err="1" smtClean="0">
                <a:latin typeface="ChessmasterX" pitchFamily="34" charset="0"/>
              </a:rPr>
              <a:t>tea.curk</a:t>
            </a:r>
            <a:r>
              <a:rPr lang="sl-SI" sz="1600" dirty="0" smtClean="0">
                <a:latin typeface="ChessmasterX" pitchFamily="34" charset="0"/>
              </a:rPr>
              <a:t>-sorta@os-</a:t>
            </a:r>
            <a:r>
              <a:rPr lang="sl-SI" sz="1600" dirty="0" err="1" smtClean="0">
                <a:latin typeface="ChessmasterX" pitchFamily="34" charset="0"/>
              </a:rPr>
              <a:t>sturje.si</a:t>
            </a:r>
            <a:endParaRPr lang="sl-SI" sz="1600" dirty="0" smtClean="0">
              <a:solidFill>
                <a:srgbClr val="3BC5B5"/>
              </a:solidFill>
              <a:latin typeface="ChessmasterX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310</TotalTime>
  <Words>67</Words>
  <Application>Microsoft Office PowerPoint</Application>
  <PresentationFormat>Diaprojekcija na zaslonu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3" baseType="lpstr">
      <vt:lpstr>Modul</vt:lpstr>
      <vt:lpstr>KREATIVNI LIKOVNI IZZIV </vt:lpstr>
      <vt:lpstr>Diapozitiv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LIKOVNI MOTIVI</dc:title>
  <dc:creator>Gordana</dc:creator>
  <cp:lastModifiedBy>Uporabnik</cp:lastModifiedBy>
  <cp:revision>37</cp:revision>
  <dcterms:created xsi:type="dcterms:W3CDTF">2017-01-09T05:33:02Z</dcterms:created>
  <dcterms:modified xsi:type="dcterms:W3CDTF">2020-04-18T19:42:15Z</dcterms:modified>
</cp:coreProperties>
</file>