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9" r:id="rId3"/>
    <p:sldId id="264" r:id="rId4"/>
    <p:sldId id="262" r:id="rId5"/>
    <p:sldId id="269" r:id="rId6"/>
    <p:sldId id="267" r:id="rId7"/>
    <p:sldId id="259" r:id="rId8"/>
    <p:sldId id="268" r:id="rId9"/>
    <p:sldId id="263" r:id="rId10"/>
    <p:sldId id="260" r:id="rId11"/>
    <p:sldId id="271" r:id="rId12"/>
    <p:sldId id="270" r:id="rId13"/>
    <p:sldId id="274" r:id="rId14"/>
    <p:sldId id="275" r:id="rId15"/>
    <p:sldId id="276" r:id="rId16"/>
    <p:sldId id="277" r:id="rId17"/>
    <p:sldId id="272" r:id="rId18"/>
    <p:sldId id="265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8BAE8D9-6FBB-4084-8116-6EBC34FC09B3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043F218-4C96-4EBD-ACA8-0F80A966B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What does his mother give him? Where is going? How is he going to get there?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4DCC16-CC25-4EB1-9A34-BF811A889FB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was in the plane?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</a:t>
            </a:r>
            <a:r>
              <a:rPr lang="en-US" baseline="0" dirty="0"/>
              <a:t> transmitter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</a:t>
            </a:r>
            <a:r>
              <a:rPr lang="en-US" baseline="0" dirty="0"/>
              <a:t> the Survival Kit at hand, how do you think Brian feels about his surroundings? -Home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“L” Shape lake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</a:t>
            </a:r>
            <a:r>
              <a:rPr lang="en-US" baseline="0" dirty="0"/>
              <a:t> you ever been out in the wilderness? What are few items did you have with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What does Brian use to make fire?-</a:t>
            </a:r>
            <a:r>
              <a:rPr lang="en-US" baseline="0" dirty="0"/>
              <a:t> Black rock (flint), Hatchet, Birch, and his twenty dollar bill. </a:t>
            </a:r>
            <a:r>
              <a:rPr lang="en-US" dirty="0"/>
              <a:t> What is missing? –A</a:t>
            </a:r>
            <a:r>
              <a:rPr lang="en-US" baseline="0" dirty="0"/>
              <a:t> steady stream of air. </a:t>
            </a: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A8070C-03F7-4EA5-AED0-6C303E5A470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baseline="0" dirty="0"/>
              <a:t> see plants, trees and rocks. What else can be out in the wilderness?-Animals.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What are some animals that Brian encounters?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F40F2B-416C-4D0D-A504-4402DC3EF08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on the link</a:t>
            </a:r>
            <a:r>
              <a:rPr lang="en-US" baseline="0" dirty="0"/>
              <a:t> to learn more about creatures that Brian encounters.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D07CC-8B8E-4F4F-BC76-FC46E9172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6521-7550-4116-A493-0C2DBA4F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02EE3-041D-49CF-95B8-DCD1CCCD5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F324-C385-4401-97A9-BDF7F682D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0D5A-8EFE-436A-BF08-CA351917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572C-FF68-4CE6-8FAA-81C9CD38A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A25F-92E6-437F-9D07-1B1476FDC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AFF-4C4F-43BE-8E2D-4C5A5F787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D77F9-FFC1-4A27-8148-233F8B246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FBA8-83C5-49B8-9A43-435A3920D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A274-AAE7-4587-ACC8-E58BEA242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90DDBC-C729-451A-95EF-69E16CDCF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ebsolutionsbycody.com/hatchethooligans/index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atchet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287838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0243" name="Picture 12" descr="porcup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7263" y="-3752850"/>
            <a:ext cx="500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3" descr="Torn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85825" y="-3689350"/>
            <a:ext cx="414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609600" y="1752600"/>
            <a:ext cx="7696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Few animals that Brian encounters in the wilderness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orcup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An adult black b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57600"/>
            <a:ext cx="25146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2667000"/>
            <a:ext cx="3124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Snapping Turtle</a:t>
            </a:r>
          </a:p>
          <a:p>
            <a:r>
              <a:rPr lang="en-US" sz="3200"/>
              <a:t>la tortuga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2514600"/>
            <a:ext cx="289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/>
              <a:t>Skunk</a:t>
            </a:r>
          </a:p>
          <a:p>
            <a:r>
              <a:rPr lang="en-US" sz="3200"/>
              <a:t>mofeta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57600" y="556260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Porcupine</a:t>
            </a:r>
          </a:p>
          <a:p>
            <a:r>
              <a:rPr lang="en-US" sz="3200"/>
              <a:t>espín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5780088"/>
            <a:ext cx="2743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Black Bear</a:t>
            </a:r>
          </a:p>
          <a:p>
            <a:r>
              <a:rPr lang="en-US" sz="3200"/>
              <a:t>Oso</a:t>
            </a:r>
          </a:p>
        </p:txBody>
      </p:sp>
      <p:pic>
        <p:nvPicPr>
          <p:cNvPr id="17" name="Picture 16" descr="Chelydra_serpentina_Snapping_turt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35052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eggx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447800"/>
            <a:ext cx="1879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kunk-in-Gras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286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228600" y="5780088"/>
            <a:ext cx="8305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hlinkClick r:id="rId4"/>
              </a:rPr>
              <a:t>http://websolutionsbycody.com/hatchethooligans/index.htm</a:t>
            </a:r>
            <a:r>
              <a:rPr lang="en-US" sz="3200"/>
              <a:t> </a:t>
            </a: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533400" y="381000"/>
            <a:ext cx="7696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Other creatures that Brian encounters in the wilderness</a:t>
            </a:r>
          </a:p>
        </p:txBody>
      </p:sp>
      <p:pic>
        <p:nvPicPr>
          <p:cNvPr id="4" name="Picture 12" descr="Mosui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050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6563" y="4267200"/>
            <a:ext cx="280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Mosquitoes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86200" y="42672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/>
              <a:t>Female Moose</a:t>
            </a:r>
          </a:p>
          <a:p>
            <a:r>
              <a:rPr lang="en-US" sz="4000" dirty="0" err="1"/>
              <a:t>Mosa</a:t>
            </a:r>
            <a:endParaRPr lang="en-US" sz="4000" dirty="0"/>
          </a:p>
        </p:txBody>
      </p:sp>
      <p:pic>
        <p:nvPicPr>
          <p:cNvPr id="8" name="Picture 7" descr="bm0-54-moose-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9517" y="1828801"/>
            <a:ext cx="3148083" cy="228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tornado hit the lake, it caused the crashed plane tail to appear.</a:t>
            </a:r>
          </a:p>
        </p:txBody>
      </p:sp>
      <p:pic>
        <p:nvPicPr>
          <p:cNvPr id="6" name="Picture 5" descr="plane cr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802636"/>
            <a:ext cx="4419600" cy="32171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was in the plane?</a:t>
            </a:r>
          </a:p>
        </p:txBody>
      </p:sp>
      <p:pic>
        <p:nvPicPr>
          <p:cNvPr id="4" name="Picture 3" descr="survival k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504950"/>
            <a:ext cx="5257799" cy="47434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was in the Survival Kit?</a:t>
            </a:r>
          </a:p>
        </p:txBody>
      </p:sp>
      <p:pic>
        <p:nvPicPr>
          <p:cNvPr id="5" name="Picture 4" descr="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3420" y="1295400"/>
            <a:ext cx="2623279" cy="2133600"/>
          </a:xfrm>
          <a:prstGeom prst="rect">
            <a:avLst/>
          </a:prstGeom>
        </p:spPr>
      </p:pic>
      <p:pic>
        <p:nvPicPr>
          <p:cNvPr id="6" name="Picture 5" descr="Mountain-House-Freeze-Dried-F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733800"/>
            <a:ext cx="3810000" cy="2857500"/>
          </a:xfrm>
          <a:prstGeom prst="rect">
            <a:avLst/>
          </a:prstGeom>
        </p:spPr>
      </p:pic>
      <p:pic>
        <p:nvPicPr>
          <p:cNvPr id="7" name="Picture 6" descr="cooks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524000"/>
            <a:ext cx="3048000" cy="2057400"/>
          </a:xfrm>
          <a:prstGeom prst="rect">
            <a:avLst/>
          </a:prstGeom>
        </p:spPr>
      </p:pic>
      <p:pic>
        <p:nvPicPr>
          <p:cNvPr id="8" name="Picture 7" descr="imagesCAKTSH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3733800"/>
            <a:ext cx="2905125" cy="289221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04800" y="0"/>
            <a:ext cx="8382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Survival Kit from the Plane</a:t>
            </a:r>
          </a:p>
          <a:p>
            <a:pPr algn="l"/>
            <a:r>
              <a:rPr lang="en-US" sz="2800"/>
              <a:t>sleeping bag, </a:t>
            </a:r>
          </a:p>
          <a:p>
            <a:pPr algn="l"/>
            <a:r>
              <a:rPr lang="en-US" sz="2800"/>
              <a:t>an aluminum cookset with four little pots, </a:t>
            </a:r>
          </a:p>
          <a:p>
            <a:pPr algn="l"/>
            <a:r>
              <a:rPr lang="en-US" sz="2800"/>
              <a:t>two frying pans, </a:t>
            </a:r>
          </a:p>
          <a:p>
            <a:pPr algn="l"/>
            <a:r>
              <a:rPr lang="en-US" sz="2800"/>
              <a:t>a fork, knife and spoon, </a:t>
            </a:r>
          </a:p>
          <a:p>
            <a:pPr algn="l"/>
            <a:r>
              <a:rPr lang="en-US" sz="2800"/>
              <a:t>a waterproof container with matches</a:t>
            </a:r>
          </a:p>
          <a:p>
            <a:pPr algn="l"/>
            <a:r>
              <a:rPr lang="en-US" sz="2800"/>
              <a:t>two small butane lighters, </a:t>
            </a:r>
          </a:p>
          <a:p>
            <a:pPr algn="l"/>
            <a:r>
              <a:rPr lang="en-US" sz="2800"/>
              <a:t>a sheath knife with a compass in the handle, a first aid kit with bandages, </a:t>
            </a:r>
          </a:p>
          <a:p>
            <a:pPr algn="l"/>
            <a:r>
              <a:rPr lang="en-US" sz="2800"/>
              <a:t>tubes with antiseptic paste, </a:t>
            </a:r>
          </a:p>
          <a:p>
            <a:pPr algn="l"/>
            <a:r>
              <a:rPr lang="en-US" sz="2800"/>
              <a:t>small scissors,</a:t>
            </a:r>
          </a:p>
          <a:p>
            <a:pPr algn="l"/>
            <a:r>
              <a:rPr lang="en-US" sz="2800"/>
              <a:t>a fishing kit with four coils of line, dozen small lures, hooks and sinkers. </a:t>
            </a:r>
          </a:p>
          <a:p>
            <a:pPr algn="l"/>
            <a:r>
              <a:rPr lang="en-US" sz="2800"/>
              <a:t>a survival rifle and emergency transmitter.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5363" name="Picture 7" descr="porcup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7263" y="-3752850"/>
            <a:ext cx="500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Torn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85825" y="-3689350"/>
            <a:ext cx="414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58832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Brian Robeson is the main character of </a:t>
            </a:r>
            <a:r>
              <a:rPr lang="en-US" sz="3200" u="sng" dirty="0">
                <a:solidFill>
                  <a:schemeClr val="tx1"/>
                </a:solidFill>
              </a:rPr>
              <a:t>Hatchet</a:t>
            </a:r>
            <a:r>
              <a:rPr lang="en-US" sz="3200" dirty="0">
                <a:solidFill>
                  <a:schemeClr val="tx1"/>
                </a:solidFill>
              </a:rPr>
              <a:t>. He is a 13 year old boy traveling by plane to visit his father in the oil fields in Canada. Before Brian board</a:t>
            </a:r>
            <a:r>
              <a:rPr lang="sl-SI" sz="3200" dirty="0" err="1">
                <a:solidFill>
                  <a:schemeClr val="tx1"/>
                </a:solidFill>
              </a:rPr>
              <a:t>ed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</a:t>
            </a:r>
            <a:r>
              <a:rPr lang="sl-SI" sz="3200" dirty="0">
                <a:solidFill>
                  <a:schemeClr val="tx1"/>
                </a:solidFill>
              </a:rPr>
              <a:t>e plane</a:t>
            </a:r>
            <a:r>
              <a:rPr lang="en-US" sz="3200" dirty="0">
                <a:solidFill>
                  <a:schemeClr val="tx1"/>
                </a:solidFill>
              </a:rPr>
              <a:t>, his mother gives him a hatchet. Brian is raised in the city and he doesn’t </a:t>
            </a:r>
            <a:r>
              <a:rPr lang="sl-SI" sz="3200" dirty="0">
                <a:solidFill>
                  <a:schemeClr val="tx1"/>
                </a:solidFill>
              </a:rPr>
              <a:t>know</a:t>
            </a:r>
            <a:r>
              <a:rPr lang="en-US" sz="3200" dirty="0">
                <a:solidFill>
                  <a:schemeClr val="tx1"/>
                </a:solidFill>
              </a:rPr>
              <a:t> that this one gift, just might make the difference between life and death.</a:t>
            </a:r>
          </a:p>
        </p:txBody>
      </p:sp>
      <p:pic>
        <p:nvPicPr>
          <p:cNvPr id="3075" name="Picture 10" descr="hatchet"/>
          <p:cNvPicPr>
            <a:picLocks noChangeAspect="1" noChangeArrowheads="1"/>
          </p:cNvPicPr>
          <p:nvPr/>
        </p:nvPicPr>
        <p:blipFill>
          <a:blip r:embed="rId3" cstate="print"/>
          <a:srcRect l="46602" t="50000" r="6796" b="6250"/>
          <a:stretch>
            <a:fillRect/>
          </a:stretch>
        </p:blipFill>
        <p:spPr bwMode="auto">
          <a:xfrm>
            <a:off x="6324600" y="838200"/>
            <a:ext cx="1997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tchet outli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762000"/>
            <a:ext cx="28765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ush_plane_at_Eklutna_Lak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14800"/>
            <a:ext cx="68722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laskanPipeli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538" y="609600"/>
            <a:ext cx="4679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828800" y="533400"/>
            <a:ext cx="556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dirty="0" err="1"/>
              <a:t>Problems</a:t>
            </a:r>
            <a:endParaRPr lang="en-US" dirty="0"/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914400" y="1219200"/>
            <a:ext cx="7620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l-SI" sz="3200" dirty="0" err="1"/>
              <a:t>Problems</a:t>
            </a:r>
            <a:r>
              <a:rPr lang="sl-SI" sz="3200" dirty="0"/>
              <a:t> start</a:t>
            </a:r>
            <a:r>
              <a:rPr lang="en-US" sz="3200" dirty="0"/>
              <a:t> when the Pilot</a:t>
            </a:r>
            <a:r>
              <a:rPr lang="sl-SI" sz="3200" dirty="0"/>
              <a:t> </a:t>
            </a:r>
            <a:r>
              <a:rPr lang="sl-SI" sz="3200" dirty="0" err="1"/>
              <a:t>starts</a:t>
            </a:r>
            <a:r>
              <a:rPr lang="en-US" sz="3200" dirty="0"/>
              <a:t> holding his shoulder and </a:t>
            </a:r>
            <a:r>
              <a:rPr lang="sl-SI" sz="3200" dirty="0" err="1"/>
              <a:t>cries</a:t>
            </a:r>
            <a:r>
              <a:rPr lang="en-US" sz="3200" dirty="0"/>
              <a:t>, “Chest! My Chest is</a:t>
            </a:r>
            <a:r>
              <a:rPr lang="sl-SI" sz="3200" dirty="0"/>
              <a:t> </a:t>
            </a:r>
            <a:r>
              <a:rPr lang="sl-SI" sz="3200" dirty="0" err="1"/>
              <a:t>hurting</a:t>
            </a:r>
            <a:r>
              <a:rPr lang="en-US" sz="3200" dirty="0"/>
              <a:t>!” </a:t>
            </a:r>
            <a:r>
              <a:rPr lang="sl-SI" sz="3200" dirty="0"/>
              <a:t>T</a:t>
            </a:r>
            <a:r>
              <a:rPr lang="en-US" sz="3200" dirty="0"/>
              <a:t>he pilot is having a heart attack and dies shortly after. Leaving Brian full control of the plane. </a:t>
            </a:r>
          </a:p>
        </p:txBody>
      </p:sp>
      <p:pic>
        <p:nvPicPr>
          <p:cNvPr id="9" name="Picture 8" descr="cockp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270375"/>
            <a:ext cx="38862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1828800" y="533400"/>
            <a:ext cx="556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dirty="0"/>
              <a:t>More </a:t>
            </a:r>
            <a:r>
              <a:rPr lang="sl-SI" dirty="0" err="1"/>
              <a:t>problems</a:t>
            </a:r>
            <a:endParaRPr lang="en-US" dirty="0"/>
          </a:p>
        </p:txBody>
      </p:sp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914400" y="1219200"/>
            <a:ext cx="76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l-SI" sz="3200" dirty="0" err="1"/>
              <a:t>The</a:t>
            </a:r>
            <a:r>
              <a:rPr lang="sl-SI" sz="3200" dirty="0"/>
              <a:t> plane </a:t>
            </a:r>
            <a:r>
              <a:rPr lang="sl-SI" sz="3200" dirty="0" err="1"/>
              <a:t>runs</a:t>
            </a:r>
            <a:r>
              <a:rPr lang="sl-SI" sz="3200" dirty="0"/>
              <a:t> </a:t>
            </a:r>
            <a:r>
              <a:rPr lang="en-US" sz="3200" dirty="0"/>
              <a:t>out of gas and Brian crashes the plane into the lake. </a:t>
            </a:r>
          </a:p>
        </p:txBody>
      </p:sp>
      <p:pic>
        <p:nvPicPr>
          <p:cNvPr id="4" name="Picture 3" descr="lshape lak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29000"/>
            <a:ext cx="708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5334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/>
              <a:t>Brian survives the plane crash and now must learn how to survive in the wilderness with nothing but his hatchet.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2828835"/>
            <a:ext cx="502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3600" dirty="0" err="1"/>
              <a:t>The</a:t>
            </a:r>
            <a:r>
              <a:rPr lang="sl-SI" sz="3600" dirty="0"/>
              <a:t> </a:t>
            </a:r>
            <a:r>
              <a:rPr lang="sl-SI" sz="3600" dirty="0" err="1"/>
              <a:t>story</a:t>
            </a:r>
            <a:r>
              <a:rPr lang="sl-SI" sz="3600" dirty="0"/>
              <a:t> </a:t>
            </a:r>
            <a:r>
              <a:rPr lang="sl-SI" sz="3600" dirty="0" err="1"/>
              <a:t>inside</a:t>
            </a:r>
            <a:r>
              <a:rPr lang="sl-SI" sz="3600" dirty="0"/>
              <a:t> </a:t>
            </a:r>
            <a:r>
              <a:rPr lang="sl-SI" sz="3600" dirty="0" err="1"/>
              <a:t>the</a:t>
            </a:r>
            <a:r>
              <a:rPr lang="sl-SI" sz="3600" dirty="0"/>
              <a:t> </a:t>
            </a:r>
            <a:r>
              <a:rPr lang="sl-SI" sz="3600" dirty="0" err="1"/>
              <a:t>story</a:t>
            </a:r>
            <a:endParaRPr lang="en-US" sz="36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5900" y="4048920"/>
            <a:ext cx="6172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/>
              <a:t>Brian has been thinking about his parent’s recent divorce. Brian know</a:t>
            </a:r>
            <a:r>
              <a:rPr lang="sl-SI" sz="3200" dirty="0"/>
              <a:t>s</a:t>
            </a:r>
            <a:r>
              <a:rPr lang="en-US" sz="3200" dirty="0"/>
              <a:t> about his mother’s </a:t>
            </a:r>
            <a:r>
              <a:rPr lang="en-US" sz="3200" dirty="0" err="1"/>
              <a:t>secret.The</a:t>
            </a:r>
            <a:r>
              <a:rPr lang="en-US" sz="3200" dirty="0"/>
              <a:t> </a:t>
            </a:r>
            <a:r>
              <a:rPr lang="en-US" sz="3200" i="1" dirty="0"/>
              <a:t>Affair</a:t>
            </a:r>
            <a:r>
              <a:rPr lang="sl-SI" sz="3200" i="1" dirty="0"/>
              <a:t> </a:t>
            </a:r>
            <a:r>
              <a:rPr lang="sl-SI" sz="3200" i="1" dirty="0" err="1"/>
              <a:t>with</a:t>
            </a:r>
            <a:r>
              <a:rPr lang="sl-SI" sz="3200" i="1" dirty="0"/>
              <a:t> </a:t>
            </a:r>
            <a:r>
              <a:rPr lang="sl-SI" sz="3200" i="1" dirty="0" err="1"/>
              <a:t>another</a:t>
            </a:r>
            <a:r>
              <a:rPr lang="sl-SI" sz="3200" i="1" dirty="0"/>
              <a:t> man.</a:t>
            </a:r>
            <a:endParaRPr lang="en-US" sz="3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600" y="45720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762000"/>
            <a:ext cx="7848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dirty="0"/>
              <a:t>Besides worrying about finding shelter, food, and water, Brian understands that his needs </a:t>
            </a:r>
          </a:p>
          <a:p>
            <a:r>
              <a:rPr lang="en-US" sz="4000" dirty="0"/>
              <a:t>fire!</a:t>
            </a:r>
          </a:p>
        </p:txBody>
      </p:sp>
      <p:pic>
        <p:nvPicPr>
          <p:cNvPr id="4" name="Picture 3" descr="fi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343400"/>
            <a:ext cx="3209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tchet outli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28765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irch-tre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0"/>
            <a:ext cx="3276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li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505200"/>
            <a:ext cx="32004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wenty-20-dollar-bi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733800"/>
            <a:ext cx="457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511</Words>
  <Application>Microsoft Office PowerPoint</Application>
  <PresentationFormat>Diaprojekcija na zaslonu (4:3)</PresentationFormat>
  <Paragraphs>61</Paragraphs>
  <Slides>18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Arial</vt:lpstr>
      <vt:lpstr>Calibri</vt:lpstr>
      <vt:lpstr>Default Design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Wise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Hatchet</dc:title>
  <dc:creator>aguirre</dc:creator>
  <cp:lastModifiedBy>anamlakarsturje@gmail.com</cp:lastModifiedBy>
  <cp:revision>61</cp:revision>
  <dcterms:created xsi:type="dcterms:W3CDTF">2007-04-30T13:50:52Z</dcterms:created>
  <dcterms:modified xsi:type="dcterms:W3CDTF">2020-04-03T17:13:58Z</dcterms:modified>
</cp:coreProperties>
</file>