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2" r:id="rId6"/>
    <p:sldId id="263" r:id="rId7"/>
    <p:sldId id="264" r:id="rId8"/>
    <p:sldId id="265" r:id="rId9"/>
    <p:sldId id="266" r:id="rId10"/>
    <p:sldId id="260" r:id="rId1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/>
              <a:t>Uredite slog podnaslova matrice</a:t>
            </a:r>
            <a:endParaRPr kumimoji="0" lang="en-US"/>
          </a:p>
        </p:txBody>
      </p:sp>
      <p:sp>
        <p:nvSpPr>
          <p:cNvPr id="16" name="Ograda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2" name="Ograda no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5" name="Ograda številke diapoz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27" name="Ograda vsebin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25" name="Ograda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l-SI"/>
          </a:p>
        </p:txBody>
      </p:sp>
      <p:sp>
        <p:nvSpPr>
          <p:cNvPr id="16" name="Ograda številke diapoz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besedil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19" name="Ograda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11" name="Ograda no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6" name="Ograda številke diapoz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14" name="Ograda vsebin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1" name="Ograda številke diapoz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25" name="Ograda besedil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28" name="Ograda vsebin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12" name="Ograda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24" name="Ograda no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26" name="Ograda besedil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14" name="Ograda vsebin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25" name="Ograda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29" name="Ograda no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grada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/>
              <a:t>Kliknite ikono, če želite dodati sliko</a:t>
            </a:r>
            <a:endParaRPr kumimoji="0" lang="en-US" dirty="0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1" name="Ograda številke diapoz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26" name="Ograda besedil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Ograda besedila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/>
              <a:t>Uredite sloge besedila matrice</a:t>
            </a:r>
          </a:p>
          <a:p>
            <a:pPr lvl="1" eaLnBrk="1" latinLnBrk="0" hangingPunct="1"/>
            <a:r>
              <a:rPr kumimoji="0" lang="sl-SI"/>
              <a:t>Druga raven</a:t>
            </a:r>
          </a:p>
          <a:p>
            <a:pPr lvl="2" eaLnBrk="1" latinLnBrk="0" hangingPunct="1"/>
            <a:r>
              <a:rPr kumimoji="0" lang="sl-SI"/>
              <a:t>Tretja raven</a:t>
            </a:r>
          </a:p>
          <a:p>
            <a:pPr lvl="3" eaLnBrk="1" latinLnBrk="0" hangingPunct="1"/>
            <a:r>
              <a:rPr kumimoji="0" lang="sl-SI"/>
              <a:t>Četrta raven</a:t>
            </a:r>
          </a:p>
          <a:p>
            <a:pPr lvl="4" eaLnBrk="1" latinLnBrk="0" hangingPunct="1"/>
            <a:r>
              <a:rPr kumimoji="0" lang="sl-SI"/>
              <a:t>Peta raven</a:t>
            </a:r>
            <a:endParaRPr kumimoji="0" lang="en-US"/>
          </a:p>
        </p:txBody>
      </p:sp>
      <p:sp>
        <p:nvSpPr>
          <p:cNvPr id="11" name="Ograda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C69A59C-9A0B-40BC-BEF3-75E63AAC039B}" type="datetimeFigureOut">
              <a:rPr lang="sl-SI" smtClean="0"/>
              <a:t>8.4.2020</a:t>
            </a:fld>
            <a:endParaRPr lang="sl-SI"/>
          </a:p>
        </p:txBody>
      </p:sp>
      <p:sp>
        <p:nvSpPr>
          <p:cNvPr id="28" name="Ograda no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Ograda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sl-SI" dirty="0"/>
              <a:t>SITI LAČNEMU NE VERJAME. </a:t>
            </a:r>
          </a:p>
          <a:p>
            <a:endParaRPr lang="sl-SI" dirty="0"/>
          </a:p>
          <a:p>
            <a:pPr algn="ctr"/>
            <a:r>
              <a:rPr lang="sl-SI" dirty="0"/>
              <a:t>MISLI Z GLAVO, JEJ ZDRAVO! </a:t>
            </a:r>
          </a:p>
        </p:txBody>
      </p:sp>
      <p:pic>
        <p:nvPicPr>
          <p:cNvPr id="1026" name="Picture 2" descr="http://www.tednik.si/modules/aktualno/uploads/krof_0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2976331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tatic.flickr.com/124/317631550_ae722b14a6_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340768"/>
            <a:ext cx="3331955" cy="2365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66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23528"/>
          </a:xfrm>
        </p:spPr>
        <p:txBody>
          <a:bodyPr>
            <a:normAutofit fontScale="90000"/>
          </a:bodyPr>
          <a:lstStyle/>
          <a:p>
            <a:r>
              <a:rPr lang="sl-SI" dirty="0"/>
              <a:t>ČRTICA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>
            <a:normAutofit fontScale="85000" lnSpcReduction="20000"/>
          </a:bodyPr>
          <a:lstStyle/>
          <a:p>
            <a:r>
              <a:rPr lang="sl-SI" dirty="0"/>
              <a:t>Cankarjevi Bobi so </a:t>
            </a:r>
            <a:r>
              <a:rPr lang="sl-SI" b="1" dirty="0"/>
              <a:t>ČRTICA</a:t>
            </a:r>
            <a:r>
              <a:rPr lang="sl-SI" dirty="0"/>
              <a:t>. Je kratka pripoved, za katero je značilen opis </a:t>
            </a:r>
            <a:r>
              <a:rPr lang="sl-SI" i="1" u="sng" dirty="0"/>
              <a:t>čustev</a:t>
            </a:r>
            <a:r>
              <a:rPr lang="sl-SI" dirty="0"/>
              <a:t> in </a:t>
            </a:r>
            <a:r>
              <a:rPr lang="sl-SI" i="1" u="sng" dirty="0"/>
              <a:t>trenutnih razpoloženj</a:t>
            </a:r>
            <a:r>
              <a:rPr lang="sl-SI" dirty="0"/>
              <a:t>, manj pomemben pa je prikaz zgodbe. Zgodba v črtici je navadno </a:t>
            </a:r>
            <a:r>
              <a:rPr lang="sl-SI" i="1" u="sng" dirty="0"/>
              <a:t>droben dogodek</a:t>
            </a:r>
            <a:r>
              <a:rPr lang="sl-SI" dirty="0"/>
              <a:t>, ki je izhodišče za opis razpoloženj. Naš mojster črtic – </a:t>
            </a:r>
            <a:r>
              <a:rPr lang="sl-SI" i="1" dirty="0"/>
              <a:t>Ivan Cankar </a:t>
            </a:r>
            <a:r>
              <a:rPr lang="sl-SI" dirty="0"/>
              <a:t>– je snov zanje pogosto zajemal iz svojega življenja. </a:t>
            </a:r>
          </a:p>
          <a:p>
            <a:r>
              <a:rPr lang="sl-SI" dirty="0"/>
              <a:t>Pripovedi, ki temeljijo na pripovedovanju </a:t>
            </a:r>
            <a:r>
              <a:rPr lang="sl-SI" i="1" u="sng" dirty="0"/>
              <a:t>o lastnih izkušnjah</a:t>
            </a:r>
            <a:r>
              <a:rPr lang="sl-SI" dirty="0"/>
              <a:t>, imenujemo avtobiografske, takim črticam pa pravimo </a:t>
            </a:r>
            <a:r>
              <a:rPr lang="sl-SI" b="1" dirty="0"/>
              <a:t>AVTOBIOGRAFSKE ČRTICE</a:t>
            </a:r>
            <a:r>
              <a:rPr lang="sl-SI" dirty="0"/>
              <a:t>. </a:t>
            </a:r>
          </a:p>
          <a:p>
            <a:r>
              <a:rPr lang="sl-SI" dirty="0"/>
              <a:t>Najbolj znani Cankarjevi zbirki črtic sta: </a:t>
            </a:r>
          </a:p>
          <a:p>
            <a:pPr marL="0" indent="0">
              <a:buNone/>
            </a:pPr>
            <a:r>
              <a:rPr lang="sl-SI" i="1" dirty="0"/>
              <a:t>Moje življenje </a:t>
            </a:r>
            <a:r>
              <a:rPr lang="sl-SI" dirty="0"/>
              <a:t>(v njih je opisal svoja otroška leta in spomin na mater)  </a:t>
            </a:r>
          </a:p>
          <a:p>
            <a:pPr marL="0" indent="0">
              <a:buNone/>
            </a:pPr>
            <a:r>
              <a:rPr lang="sl-SI" i="1" dirty="0"/>
              <a:t>Podobe iz sanj </a:t>
            </a:r>
            <a:r>
              <a:rPr lang="sl-SI" dirty="0"/>
              <a:t>(to so črtice z vojno tematiko) </a:t>
            </a:r>
          </a:p>
        </p:txBody>
      </p:sp>
    </p:spTree>
    <p:extLst>
      <p:ext uri="{BB962C8B-B14F-4D97-AF65-F5344CB8AC3E}">
        <p14:creationId xmlns:p14="http://schemas.microsoft.com/office/powerpoint/2010/main" val="349470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dirty="0"/>
              <a:t>Ivan </a:t>
            </a:r>
            <a:r>
              <a:rPr lang="sl-SI" dirty="0" err="1"/>
              <a:t>cankar</a:t>
            </a:r>
            <a:r>
              <a:rPr lang="sl-SI" dirty="0"/>
              <a:t>, bobi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Osebe: </a:t>
            </a:r>
          </a:p>
          <a:p>
            <a:r>
              <a:rPr lang="sl-SI" dirty="0"/>
              <a:t>Peter, reven deček </a:t>
            </a:r>
          </a:p>
          <a:p>
            <a:r>
              <a:rPr lang="sl-SI" dirty="0" err="1"/>
              <a:t>Mihče</a:t>
            </a:r>
            <a:r>
              <a:rPr lang="sl-SI" dirty="0"/>
              <a:t>, bogat deček, </a:t>
            </a:r>
            <a:r>
              <a:rPr lang="sl-SI"/>
              <a:t>Petrov sošolec </a:t>
            </a:r>
            <a:endParaRPr lang="sl-SI" dirty="0"/>
          </a:p>
          <a:p>
            <a:r>
              <a:rPr lang="sl-SI" dirty="0"/>
              <a:t>Francka, Petrova sestra </a:t>
            </a:r>
          </a:p>
          <a:p>
            <a:r>
              <a:rPr lang="sl-SI" dirty="0"/>
              <a:t>Petrova mati in oče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429000"/>
            <a:ext cx="2808312" cy="271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204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/>
              <a:t>IVAN CANKAR, BOBI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dirty="0"/>
              <a:t>Preberi besedilo in odgovori na vprašanja: </a:t>
            </a:r>
          </a:p>
          <a:p>
            <a:r>
              <a:rPr lang="sl-SI" dirty="0"/>
              <a:t>1.) Kako je Peter doživljal nedeljsko jutro? </a:t>
            </a:r>
          </a:p>
          <a:p>
            <a:r>
              <a:rPr lang="sl-SI" dirty="0"/>
              <a:t>2.) Kako je bilo pri Petru doma? </a:t>
            </a:r>
          </a:p>
          <a:p>
            <a:r>
              <a:rPr lang="sl-SI" dirty="0"/>
              <a:t>3.) Kako je doživljal dogajanje v cerkvi in po maši? </a:t>
            </a:r>
          </a:p>
          <a:p>
            <a:r>
              <a:rPr lang="sl-SI" dirty="0"/>
              <a:t>4.) Kako se je počutil, ko je prišel v gosposko hišo? </a:t>
            </a:r>
          </a:p>
          <a:p>
            <a:r>
              <a:rPr lang="sl-SI" dirty="0"/>
              <a:t>5.) Kaj se je dogajalo med čakanjem v veži? </a:t>
            </a:r>
          </a:p>
          <a:p>
            <a:r>
              <a:rPr lang="sl-SI" dirty="0"/>
              <a:t>6.) Kje pripoved doseže vrh? </a:t>
            </a:r>
          </a:p>
          <a:p>
            <a:r>
              <a:rPr lang="sl-SI" dirty="0"/>
              <a:t>7.) Kakšen je zaključek črtice?  </a:t>
            </a:r>
          </a:p>
        </p:txBody>
      </p:sp>
    </p:spTree>
    <p:extLst>
      <p:ext uri="{BB962C8B-B14F-4D97-AF65-F5344CB8AC3E}">
        <p14:creationId xmlns:p14="http://schemas.microsoft.com/office/powerpoint/2010/main" val="140493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RAZMISLI…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Petra in </a:t>
            </a:r>
            <a:r>
              <a:rPr lang="sl-SI" dirty="0" err="1"/>
              <a:t>Mihčeta</a:t>
            </a:r>
            <a:r>
              <a:rPr lang="sl-SI" dirty="0"/>
              <a:t> primerjaj po značaju. </a:t>
            </a:r>
          </a:p>
          <a:p>
            <a:r>
              <a:rPr lang="sl-SI" dirty="0"/>
              <a:t>Predstavljaj si, da se znajdeš na Petrovem mestu. Kaj narediš? Pobereš bob ali ne? </a:t>
            </a:r>
          </a:p>
          <a:p>
            <a:r>
              <a:rPr lang="sl-SI" dirty="0"/>
              <a:t>Predstavljaj si, da se znajdeš na mestu Mihčeve mame/očeta. Kaj narediš? </a:t>
            </a:r>
          </a:p>
          <a:p>
            <a:r>
              <a:rPr lang="sl-SI" dirty="0"/>
              <a:t>Kaj ti ta zgodba sporoča? </a:t>
            </a:r>
          </a:p>
        </p:txBody>
      </p:sp>
    </p:spTree>
    <p:extLst>
      <p:ext uri="{BB962C8B-B14F-4D97-AF65-F5344CB8AC3E}">
        <p14:creationId xmlns:p14="http://schemas.microsoft.com/office/powerpoint/2010/main" val="2568714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SLOGOVNE IN STILNE ZNAČILNOSTI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DIALEKTIZMI (</a:t>
            </a:r>
            <a:r>
              <a:rPr lang="sl-SI" dirty="0" err="1"/>
              <a:t>cuker</a:t>
            </a:r>
            <a:r>
              <a:rPr lang="sl-SI" dirty="0"/>
              <a:t> – sladkor; špehovka – </a:t>
            </a:r>
            <a:r>
              <a:rPr lang="sl-SI" dirty="0" err="1"/>
              <a:t>ocvirkova</a:t>
            </a:r>
            <a:r>
              <a:rPr lang="sl-SI" dirty="0"/>
              <a:t> potica; senožet – travnik)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SLABŠALNI IZRAZI (muliš, muliti se – krava muli travo, mačka se muli ali smuka okoli nog; kazati nejevoljo z molkom) 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80222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SLOGOVNE IN STILNE ZNAČILNOSTI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PRIMERE ALI KOMPARACIJE: „…nebo, visoko razpeto, s tenkimi belimi oblaki kakor z jablanovim cvetjem posuto...“ </a:t>
            </a:r>
          </a:p>
          <a:p>
            <a:r>
              <a:rPr lang="sl-SI" dirty="0"/>
              <a:t>METAFORE: „Šel je…s tako lahkimi koraki“; „…je šel počasi, s težkimi nogami…“ </a:t>
            </a:r>
          </a:p>
          <a:p>
            <a:r>
              <a:rPr lang="sl-SI" dirty="0"/>
              <a:t>OKRASNI PRIDEVKI: vesela pesem, svetel dan, bela dekleta </a:t>
            </a:r>
          </a:p>
          <a:p>
            <a:r>
              <a:rPr lang="sl-SI" dirty="0"/>
              <a:t>POOSEBITVE: „vriskajoče petje zvonov“, „vrt, znanec in tovariš njegov“,… </a:t>
            </a:r>
          </a:p>
          <a:p>
            <a:r>
              <a:rPr lang="sl-SI" dirty="0"/>
              <a:t>SIMBOLI: klanec (simbol za revščino), velika hiša (simbol za bogastvo)</a:t>
            </a:r>
          </a:p>
        </p:txBody>
      </p:sp>
    </p:spTree>
    <p:extLst>
      <p:ext uri="{BB962C8B-B14F-4D97-AF65-F5344CB8AC3E}">
        <p14:creationId xmlns:p14="http://schemas.microsoft.com/office/powerpoint/2010/main" val="132702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SLOGOVNE IN STILNE ZNAČILNOSTI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PONAVLJANJA: berač, sin beračev</a:t>
            </a:r>
          </a:p>
          <a:p>
            <a:r>
              <a:rPr lang="sl-SI" dirty="0"/>
              <a:t>REFREN: Ne jej preveč, Peter, ne jej preveč, da bo kaj ostalo.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50403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dirty="0"/>
              <a:t>Cankar „riše“ čustva tudi s skladenjsko zgradbo. Ko je razpoloženje dobro, je tudi besedilo lepo, polno lepih pridevnikov, s padcem razpoloženja uporablja le še ponavljanja za stopnjevanje razočaranja in simbole za krutost življenja (npr. klanec). </a:t>
            </a:r>
          </a:p>
          <a:p>
            <a:r>
              <a:rPr lang="sl-SI" dirty="0"/>
              <a:t>Cankar skozi besedilo poudarja notranjo bolečino, stoji za dejstvom,da se napaka nikoli ne pozabi,lahko jo oprostimo, izbrisati pa se ne da. </a:t>
            </a:r>
          </a:p>
        </p:txBody>
      </p:sp>
    </p:spTree>
    <p:extLst>
      <p:ext uri="{BB962C8B-B14F-4D97-AF65-F5344CB8AC3E}">
        <p14:creationId xmlns:p14="http://schemas.microsoft.com/office/powerpoint/2010/main" val="3494249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Posebna značilnost je, da Cankar iz tretjeosebnega pripovedovalca med pripovedovanjem preide v prvoosebnega, ko bralec gleda skozi </a:t>
            </a:r>
            <a:r>
              <a:rPr lang="sl-SI" dirty="0" err="1"/>
              <a:t>Mihčetove</a:t>
            </a:r>
            <a:r>
              <a:rPr lang="sl-SI" dirty="0"/>
              <a:t> oči. </a:t>
            </a:r>
          </a:p>
        </p:txBody>
      </p:sp>
    </p:spTree>
    <p:extLst>
      <p:ext uri="{BB962C8B-B14F-4D97-AF65-F5344CB8AC3E}">
        <p14:creationId xmlns:p14="http://schemas.microsoft.com/office/powerpoint/2010/main" val="3730662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ovanje">
  <a:themeElements>
    <a:clrScheme name="Potovanj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o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o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</TotalTime>
  <Words>527</Words>
  <Application>Microsoft Office PowerPoint</Application>
  <PresentationFormat>Diaprojekcija na zaslonu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4" baseType="lpstr">
      <vt:lpstr>Franklin Gothic Book</vt:lpstr>
      <vt:lpstr>Franklin Gothic Medium</vt:lpstr>
      <vt:lpstr>Wingdings 2</vt:lpstr>
      <vt:lpstr>Potovanje</vt:lpstr>
      <vt:lpstr>PowerPointova predstavitev</vt:lpstr>
      <vt:lpstr>Ivan cankar, bobi </vt:lpstr>
      <vt:lpstr>IVAN CANKAR, BOBI </vt:lpstr>
      <vt:lpstr>RAZMISLI… </vt:lpstr>
      <vt:lpstr>SLOGOVNE IN STILNE ZNAČILNOSTI </vt:lpstr>
      <vt:lpstr>SLOGOVNE IN STILNE ZNAČILNOSTI </vt:lpstr>
      <vt:lpstr>SLOGOVNE IN STILNE ZNAČILNOSTI </vt:lpstr>
      <vt:lpstr>PowerPointova predstavitev</vt:lpstr>
      <vt:lpstr>PowerPointova predstavitev</vt:lpstr>
      <vt:lpstr>ČRTICA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Zbornica</dc:creator>
  <cp:lastModifiedBy>Sandi Mislej</cp:lastModifiedBy>
  <cp:revision>11</cp:revision>
  <dcterms:created xsi:type="dcterms:W3CDTF">2014-01-08T10:41:15Z</dcterms:created>
  <dcterms:modified xsi:type="dcterms:W3CDTF">2020-04-08T13:38:00Z</dcterms:modified>
</cp:coreProperties>
</file>