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066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51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059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79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065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5302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2226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66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248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655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12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795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339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56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468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B6547-6193-4342-B088-3B3E4F8CE7D0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3A5557-9832-484A-B5F4-FB919EB45B0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7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otnik 5"/>
          <p:cNvSpPr/>
          <p:nvPr/>
        </p:nvSpPr>
        <p:spPr>
          <a:xfrm>
            <a:off x="3019837" y="1543888"/>
            <a:ext cx="4587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5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KORONA RISBA</a:t>
            </a:r>
            <a:endParaRPr lang="sl-SI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1442301" y="3355942"/>
            <a:ext cx="969075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u="sng" dirty="0" smtClean="0"/>
              <a:t>PRIPOMOČKI: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risalni list ali drug bel list</a:t>
            </a:r>
          </a:p>
          <a:p>
            <a:pPr marL="285750" indent="-285750">
              <a:buFontTx/>
              <a:buChar char="-"/>
            </a:pPr>
            <a:r>
              <a:rPr lang="sl-SI" dirty="0"/>
              <a:t>k</a:t>
            </a:r>
            <a:r>
              <a:rPr lang="sl-SI" dirty="0" smtClean="0"/>
              <a:t>ošček sveče</a:t>
            </a:r>
          </a:p>
          <a:p>
            <a:pPr marL="285750" indent="-285750">
              <a:buFontTx/>
              <a:buChar char="-"/>
            </a:pPr>
            <a:r>
              <a:rPr lang="sl-SI" dirty="0"/>
              <a:t>r</a:t>
            </a:r>
            <a:r>
              <a:rPr lang="sl-SI" dirty="0" smtClean="0"/>
              <a:t>avnilo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</a:t>
            </a:r>
            <a:r>
              <a:rPr lang="sl-SI" dirty="0" smtClean="0"/>
              <a:t>ombica iz nalivnika</a:t>
            </a:r>
          </a:p>
          <a:p>
            <a:pPr marL="285750" indent="-285750">
              <a:buFontTx/>
              <a:buChar char="-"/>
            </a:pPr>
            <a:r>
              <a:rPr lang="sl-SI" dirty="0"/>
              <a:t>r</a:t>
            </a:r>
            <a:r>
              <a:rPr lang="sl-SI" dirty="0" smtClean="0"/>
              <a:t>azkužilo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</a:t>
            </a:r>
            <a:r>
              <a:rPr lang="sl-SI" dirty="0" smtClean="0"/>
              <a:t>risalec črnila</a:t>
            </a:r>
          </a:p>
          <a:p>
            <a:pPr marL="285750" indent="-285750">
              <a:buFontTx/>
              <a:buChar char="-"/>
            </a:pPr>
            <a:r>
              <a:rPr lang="sl-SI" dirty="0"/>
              <a:t>f</a:t>
            </a:r>
            <a:r>
              <a:rPr lang="sl-SI" dirty="0" smtClean="0"/>
              <a:t>lomastri</a:t>
            </a:r>
          </a:p>
          <a:p>
            <a:r>
              <a:rPr lang="sl-SI" dirty="0"/>
              <a:t> </a:t>
            </a:r>
            <a:r>
              <a:rPr lang="sl-SI" dirty="0" smtClean="0"/>
              <a:t>                               ŠOLA NA </a:t>
            </a:r>
            <a:r>
              <a:rPr lang="sl-SI" dirty="0" smtClean="0"/>
              <a:t>DALJAVO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111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348033" y="659876"/>
            <a:ext cx="888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Najprej s koščkom sveče in ravnilom na bel list narišeš geometrijske like – trikotnike, kvadrata, pravokotnike, </a:t>
            </a:r>
            <a:r>
              <a:rPr lang="sl-SI" dirty="0" err="1" smtClean="0"/>
              <a:t>šestkotnike</a:t>
            </a:r>
            <a:r>
              <a:rPr lang="sl-SI" dirty="0" smtClean="0"/>
              <a:t>, lahko tudi kroge – kar s prosto roko. Like lahko rišeš drugega čez drugega. Naj te ne skrbi, ker črt narisanih s svečo ne boš dobro videl. Vidne bodo postale šele pozneje.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03274" y="1661423"/>
            <a:ext cx="381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152939" y="516835"/>
            <a:ext cx="10018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Pripravi si lonček z vodo in bombico iz nalivnika. Risalni list zdaj zmočiš z vodo in na mokro podlago kaneš kapljico črnila ter ga razmažeš. To ponavljaš toliko časa, da je ves list prebarvan na modro.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8439" y="1415448"/>
            <a:ext cx="3213000" cy="4284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482052" y="1253449"/>
            <a:ext cx="3456000" cy="4608000"/>
          </a:xfrm>
          <a:prstGeom prst="rect">
            <a:avLst/>
          </a:prstGeom>
        </p:spPr>
      </p:pic>
      <p:cxnSp>
        <p:nvCxnSpPr>
          <p:cNvPr id="8" name="Raven puščični povezovalnik 7"/>
          <p:cNvCxnSpPr/>
          <p:nvPr/>
        </p:nvCxnSpPr>
        <p:spPr>
          <a:xfrm>
            <a:off x="7513983" y="5285449"/>
            <a:ext cx="0" cy="426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/>
          <p:cNvSpPr txBox="1"/>
          <p:nvPr/>
        </p:nvSpPr>
        <p:spPr>
          <a:xfrm>
            <a:off x="6003235" y="6135757"/>
            <a:ext cx="3935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Črte so postale vidne.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3388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874643" y="477078"/>
            <a:ext cx="10561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Zdaj pa poišči razkužilo. V teh dneh ga veliko uporabljamo, zato predvidevam, da ga imate doma. Zdaj tudi že veš, zakaj sem risbo poimenovala KORONA. Seveda ji ti lahko daš drugo ime.</a:t>
            </a:r>
          </a:p>
          <a:p>
            <a:r>
              <a:rPr lang="sl-SI" dirty="0" smtClean="0"/>
              <a:t>Na modro podlago nakapljaj razkužilo, potem pa počakaj, da se razkužilo posuši.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43" y="2504662"/>
            <a:ext cx="4272000" cy="3204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661" y="1885410"/>
            <a:ext cx="4464000" cy="3348000"/>
          </a:xfrm>
          <a:prstGeom prst="rect">
            <a:avLst/>
          </a:prstGeom>
        </p:spPr>
      </p:pic>
      <p:cxnSp>
        <p:nvCxnSpPr>
          <p:cNvPr id="8" name="Raven puščični povezovalnik 7"/>
          <p:cNvCxnSpPr/>
          <p:nvPr/>
        </p:nvCxnSpPr>
        <p:spPr>
          <a:xfrm>
            <a:off x="8070574" y="5314122"/>
            <a:ext cx="0" cy="225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/>
          <p:cNvSpPr txBox="1"/>
          <p:nvPr/>
        </p:nvSpPr>
        <p:spPr>
          <a:xfrm>
            <a:off x="6387548" y="5857461"/>
            <a:ext cx="41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Razkužilo je ustvarilo različne oblike.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6937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046922" y="397565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Zdaj vidiš, da ti je razkužilo ustvarilo nenavadne oblike, ki se kar same ponujajo, da jih spremenimo v risbo. Jaz sem uporabila samo moder flomaster, tebi pa dopuščam možnost, da uporabljaš vse barve. Sam se odloči. Zdaj nastopi tvoje ustvarjanje. Vzemi si čas, ker umetnik potrebuje veliko časa. 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22" y="2120348"/>
            <a:ext cx="4128000" cy="3096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330" y="2120348"/>
            <a:ext cx="4128000" cy="3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4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1073426" y="344557"/>
            <a:ext cx="10204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Ni še konec. Saj veš, da črnilo lahko brišemo z brisalcem. Če lahko z njim brišemo, lahko tudi rišemo. V vmesne prostore riši  z brisalcem. In nastala bo čudovita risba, ki smo jo ustvarili z različnimi pripomočki.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557" y="1590261"/>
            <a:ext cx="6864000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47853"/>
      </p:ext>
    </p:extLst>
  </p:cSld>
  <p:clrMapOvr>
    <a:masterClrMapping/>
  </p:clrMapOvr>
</p:sld>
</file>

<file path=ppt/theme/theme1.xml><?xml version="1.0" encoding="utf-8"?>
<a:theme xmlns:a="http://schemas.openxmlformats.org/drawingml/2006/main" name="Jata">
  <a:themeElements>
    <a:clrScheme name="Jat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Jat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Jat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291</Words>
  <Application>Microsoft Office PowerPoint</Application>
  <PresentationFormat>Širokozaslonsko</PresentationFormat>
  <Paragraphs>18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Jata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petadmin</dc:creator>
  <cp:lastModifiedBy>Microsoftov račun</cp:lastModifiedBy>
  <cp:revision>4</cp:revision>
  <dcterms:created xsi:type="dcterms:W3CDTF">2020-03-31T16:44:34Z</dcterms:created>
  <dcterms:modified xsi:type="dcterms:W3CDTF">2020-04-15T22:18:14Z</dcterms:modified>
</cp:coreProperties>
</file>