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66" r:id="rId3"/>
    <p:sldId id="277" r:id="rId4"/>
    <p:sldId id="279" r:id="rId5"/>
    <p:sldId id="265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9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2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78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2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3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0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9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6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8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1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6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9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69749" y="2651669"/>
            <a:ext cx="7766936" cy="1646302"/>
          </a:xfrm>
        </p:spPr>
        <p:txBody>
          <a:bodyPr/>
          <a:lstStyle/>
          <a:p>
            <a:pPr algn="ctr"/>
            <a:r>
              <a:rPr lang="sl-SI" sz="8000" dirty="0" smtClean="0"/>
              <a:t>PISNO DELJENJE</a:t>
            </a:r>
            <a:br>
              <a:rPr lang="sl-SI" sz="8000" dirty="0" smtClean="0"/>
            </a:br>
            <a:r>
              <a:rPr lang="sl-SI" sz="2800" dirty="0" smtClean="0"/>
              <a:t>prevelik/premajhen količnik</a:t>
            </a:r>
            <a:endParaRPr lang="sl-SI" sz="8000" dirty="0"/>
          </a:p>
        </p:txBody>
      </p:sp>
      <p:sp>
        <p:nvSpPr>
          <p:cNvPr id="9" name="Pravokotnik 8"/>
          <p:cNvSpPr/>
          <p:nvPr/>
        </p:nvSpPr>
        <p:spPr>
          <a:xfrm>
            <a:off x="3962399" y="5609969"/>
            <a:ext cx="3229233" cy="980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POUK NA DALJAVO</a:t>
            </a:r>
          </a:p>
          <a:p>
            <a:pPr algn="ctr"/>
            <a:r>
              <a:rPr lang="sl-SI" dirty="0" smtClean="0"/>
              <a:t>OŠ ŠTURJE AJDOVŠČINA</a:t>
            </a:r>
          </a:p>
          <a:p>
            <a:pPr algn="ctr"/>
            <a:r>
              <a:rPr lang="sl-SI" dirty="0" smtClean="0"/>
              <a:t>ELIZABETA KODELE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8" y="0"/>
            <a:ext cx="2783102" cy="2783102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2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9"/>
    </mc:Choice>
    <mc:Fallback>
      <p:transition spd="slow" advTm="9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746" y="428337"/>
            <a:ext cx="5601730" cy="765440"/>
          </a:xfrm>
        </p:spPr>
        <p:txBody>
          <a:bodyPr>
            <a:normAutofit fontScale="90000"/>
          </a:bodyPr>
          <a:lstStyle/>
          <a:p>
            <a:r>
              <a:rPr lang="sl-SI" dirty="0"/>
              <a:t>BREZ TEŽAV SEVEDA NE GRE.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1805" y="1272744"/>
            <a:ext cx="9415850" cy="5169245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/>
              <a:t>ZDAJ ŽE VEŠ, DA TI </a:t>
            </a:r>
            <a:r>
              <a:rPr lang="sl-SI" sz="2000" b="1" dirty="0"/>
              <a:t>ZAOKROŽEVANJE DELITELJA </a:t>
            </a:r>
            <a:r>
              <a:rPr lang="sl-SI" sz="2000" dirty="0"/>
              <a:t>KORISTI, </a:t>
            </a:r>
            <a:endParaRPr lang="sl-SI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 smtClean="0"/>
              <a:t>KO </a:t>
            </a:r>
            <a:r>
              <a:rPr lang="sl-SI" sz="2000" b="1" dirty="0"/>
              <a:t>DOLOČAŠ KOLIČNIK.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/>
              <a:t>VČASIH PA JE NA TA NAČIN DOLOČEN KOLIČNIK LAHKO </a:t>
            </a:r>
            <a:endParaRPr lang="sl-SI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PREVELIK ali PREMAJHEN. </a:t>
            </a:r>
            <a:endParaRPr lang="sl-SI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21491" y="35010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36" y="2933957"/>
            <a:ext cx="3790950" cy="3790950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8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36"/>
    </mc:Choice>
    <mc:Fallback>
      <p:transition spd="slow" advTm="32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527846" y="245526"/>
            <a:ext cx="934170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PREVELIK KOLIČNIK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1190055" y="1873340"/>
            <a:ext cx="1557576" cy="967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 smtClean="0"/>
              <a:t>9 7 : 14 </a:t>
            </a:r>
            <a:r>
              <a:rPr lang="sl-SI" dirty="0" smtClean="0"/>
              <a:t>=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             _1</a:t>
            </a: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042984" y="1873340"/>
            <a:ext cx="331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>
                <a:solidFill>
                  <a:srgbClr val="FF0000"/>
                </a:solidFill>
              </a:rPr>
              <a:t>10</a:t>
            </a:r>
            <a:endParaRPr lang="sl-SI" sz="800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875006" y="1917326"/>
            <a:ext cx="643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ČE DELITELJ </a:t>
            </a:r>
            <a:r>
              <a:rPr lang="sl-SI" dirty="0">
                <a:solidFill>
                  <a:srgbClr val="FF0000"/>
                </a:solidFill>
              </a:rPr>
              <a:t>14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ZAOKROŽIM NA </a:t>
            </a:r>
            <a:r>
              <a:rPr lang="sl-SI" dirty="0">
                <a:solidFill>
                  <a:srgbClr val="FF0000"/>
                </a:solidFill>
              </a:rPr>
              <a:t>10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, BI BIL KOLIČNIK LAHKO </a:t>
            </a:r>
            <a:r>
              <a:rPr lang="sl-SI" dirty="0">
                <a:solidFill>
                  <a:srgbClr val="FF0000"/>
                </a:solidFill>
              </a:rPr>
              <a:t>9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NI TAKO, SAJ JE 9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 14= 124, KAR JE PREVEČ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  <a:endParaRPr lang="sl-SI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285178" y="2088784"/>
            <a:ext cx="331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solidFill>
                  <a:srgbClr val="FF0000"/>
                </a:solidFill>
              </a:rPr>
              <a:t>3</a:t>
            </a:r>
            <a:endParaRPr lang="sl-SI" sz="800" dirty="0">
              <a:solidFill>
                <a:srgbClr val="FF0000"/>
              </a:solidFill>
            </a:endParaRPr>
          </a:p>
        </p:txBody>
      </p:sp>
      <p:cxnSp>
        <p:nvCxnSpPr>
          <p:cNvPr id="10" name="Raven povezovalnik 9"/>
          <p:cNvCxnSpPr/>
          <p:nvPr/>
        </p:nvCxnSpPr>
        <p:spPr>
          <a:xfrm flipV="1">
            <a:off x="1186249" y="2304228"/>
            <a:ext cx="535459" cy="191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1015157" y="2240491"/>
            <a:ext cx="815233" cy="21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otnik 12"/>
          <p:cNvSpPr/>
          <p:nvPr/>
        </p:nvSpPr>
        <p:spPr>
          <a:xfrm>
            <a:off x="1721708" y="3114073"/>
            <a:ext cx="6301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 TAKEM PRIMERU MORAŠ KOLIČNIK</a:t>
            </a:r>
            <a:r>
              <a:rPr lang="sl-SI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sl-SI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ZMANJŠATI. </a:t>
            </a:r>
            <a:endParaRPr lang="sl-SI" sz="20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MORDA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BO KOLIČNIK 8, 7 ALI CELO 6.</a:t>
            </a:r>
            <a:endParaRPr lang="sl-SI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087704" y="4585817"/>
            <a:ext cx="266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 </a:t>
            </a:r>
            <a:r>
              <a:rPr lang="sl-SI" dirty="0">
                <a:sym typeface="Wingdings" panose="05000000000000000000" pitchFamily="2" charset="2"/>
              </a:rPr>
              <a:t>14= 112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JE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PREVEČ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3748527" y="4583713"/>
            <a:ext cx="2668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7 </a:t>
            </a:r>
            <a:r>
              <a:rPr lang="sl-SI" dirty="0">
                <a:sym typeface="Wingdings" panose="05000000000000000000" pitchFamily="2" charset="2"/>
              </a:rPr>
              <a:t> 14= 98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JE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PREVEČ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6310185" y="4602570"/>
            <a:ext cx="3402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6 </a:t>
            </a:r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 </a:t>
            </a:r>
            <a:r>
              <a:rPr lang="sl-SI" dirty="0">
                <a:sym typeface="Wingdings" panose="05000000000000000000" pitchFamily="2" charset="2"/>
              </a:rPr>
              <a:t>14= 84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BO V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REDU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2183338" y="5467056"/>
            <a:ext cx="15651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9 7 : </a:t>
            </a:r>
            <a:r>
              <a:rPr lang="sl-SI" sz="2000" dirty="0" smtClean="0"/>
              <a:t>14 </a:t>
            </a:r>
            <a:r>
              <a:rPr lang="sl-SI" sz="2000" dirty="0"/>
              <a:t>= </a:t>
            </a: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sl-SI" sz="2000" dirty="0" smtClean="0"/>
              <a:t>     1 3 ost.</a:t>
            </a:r>
            <a:endParaRPr lang="sl-SI" sz="2000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18" name="Pravokotnik 17"/>
          <p:cNvSpPr/>
          <p:nvPr/>
        </p:nvSpPr>
        <p:spPr>
          <a:xfrm>
            <a:off x="3966434" y="5467056"/>
            <a:ext cx="1808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Preizkus: </a:t>
            </a:r>
            <a:r>
              <a:rPr lang="sl-SI" u="sng" dirty="0">
                <a:solidFill>
                  <a:schemeClr val="bg2">
                    <a:lumMod val="10000"/>
                  </a:schemeClr>
                </a:solidFill>
              </a:rPr>
              <a:t>14 </a:t>
            </a:r>
            <a:r>
              <a:rPr lang="sl-SI" u="sng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 6 </a:t>
            </a:r>
            <a:r>
              <a:rPr lang="sl-SI" u="sng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     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		 84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2269524" y="5653694"/>
            <a:ext cx="331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>
                <a:solidFill>
                  <a:srgbClr val="FF0000"/>
                </a:solidFill>
              </a:rPr>
              <a:t> 2</a:t>
            </a:r>
            <a:endParaRPr lang="sl-SI" sz="800" dirty="0">
              <a:solidFill>
                <a:srgbClr val="FF0000"/>
              </a:solidFill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5774724" y="5467056"/>
            <a:ext cx="642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 84</a:t>
            </a:r>
          </a:p>
          <a:p>
            <a:pPr algn="ctr"/>
            <a:r>
              <a:rPr lang="sl-SI" u="sng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+13  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  97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Navzgor ukrivljena puščica 20"/>
          <p:cNvSpPr/>
          <p:nvPr/>
        </p:nvSpPr>
        <p:spPr>
          <a:xfrm rot="10626573">
            <a:off x="3002076" y="5371017"/>
            <a:ext cx="564291" cy="1920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Navzgor ukrivljena puščica 22"/>
          <p:cNvSpPr/>
          <p:nvPr/>
        </p:nvSpPr>
        <p:spPr>
          <a:xfrm rot="10626573">
            <a:off x="2868653" y="5325416"/>
            <a:ext cx="701403" cy="2342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29" name="Zvok 2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436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015"/>
    </mc:Choice>
    <mc:Fallback>
      <p:transition spd="slow" advTm="176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3" grpId="0" animBg="1"/>
    </p:bldLst>
  </p:timing>
  <p:extLst>
    <p:ext uri="{3A86A75C-4F4B-4683-9AE1-C65F6400EC91}">
      <p14:laserTraceLst xmlns:p14="http://schemas.microsoft.com/office/powerpoint/2010/main">
        <p14:tracePtLst>
          <p14:tracePt t="45870" x="768350" y="5543550"/>
          <p14:tracePt t="46067" x="755650" y="5543550"/>
          <p14:tracePt t="46075" x="755650" y="5549900"/>
          <p14:tracePt t="46082" x="749300" y="5549900"/>
          <p14:tracePt t="46228" x="793750" y="5543550"/>
          <p14:tracePt t="46234" x="850900" y="5537200"/>
          <p14:tracePt t="46245" x="958850" y="5524500"/>
          <p14:tracePt t="46262" x="1289050" y="5435600"/>
          <p14:tracePt t="46278" x="1606550" y="5302250"/>
          <p14:tracePt t="46294" x="1835150" y="5162550"/>
          <p14:tracePt t="46311" x="2051050" y="4959350"/>
          <p14:tracePt t="46328" x="2165350" y="4845050"/>
          <p14:tracePt t="46345" x="2254250" y="4743450"/>
          <p14:tracePt t="46361" x="2324100" y="4635500"/>
          <p14:tracePt t="46378" x="2381250" y="4521200"/>
          <p14:tracePt t="46394" x="2419350" y="4406900"/>
          <p14:tracePt t="46412" x="2457450" y="4241800"/>
          <p14:tracePt t="46428" x="2482850" y="4133850"/>
          <p14:tracePt t="46445" x="2508250" y="4038600"/>
          <p14:tracePt t="46462" x="2533650" y="3930650"/>
          <p14:tracePt t="46478" x="2552700" y="3829050"/>
          <p14:tracePt t="46495" x="2590800" y="3670300"/>
          <p14:tracePt t="46513" x="2603500" y="3568700"/>
          <p14:tracePt t="46528" x="2622550" y="3479800"/>
          <p14:tracePt t="46545" x="2635250" y="3390900"/>
          <p14:tracePt t="46562" x="2635250" y="3314700"/>
          <p14:tracePt t="46579" x="2635250" y="3244850"/>
          <p14:tracePt t="46595" x="2616200" y="3162300"/>
          <p14:tracePt t="46612" x="2603500" y="3022600"/>
          <p14:tracePt t="46628" x="2584450" y="2901950"/>
          <p14:tracePt t="46645" x="2559050" y="2806700"/>
          <p14:tracePt t="46662" x="2540000" y="2724150"/>
          <p14:tracePt t="46679" x="2520950" y="2647950"/>
          <p14:tracePt t="46696" x="2501900" y="2571750"/>
          <p14:tracePt t="46713" x="2482850" y="2489200"/>
          <p14:tracePt t="46728" x="2476500" y="2438400"/>
          <p14:tracePt t="46745" x="2470150" y="2400300"/>
          <p14:tracePt t="46762" x="2457450" y="2374900"/>
          <p14:tracePt t="46780" x="2451100" y="2349500"/>
          <p14:tracePt t="46796" x="2438400" y="2311400"/>
          <p14:tracePt t="46812" x="2438400" y="2279650"/>
          <p14:tracePt t="46829" x="2438400" y="2235200"/>
          <p14:tracePt t="46846" x="2438400" y="2209800"/>
          <p14:tracePt t="46863" x="2444750" y="2197100"/>
          <p14:tracePt t="46879" x="2444750" y="2178050"/>
          <p14:tracePt t="46896" x="2451100" y="2159000"/>
          <p14:tracePt t="46913" x="2451100" y="2152650"/>
          <p14:tracePt t="46931" x="2457450" y="2146300"/>
          <p14:tracePt t="46967" x="2457450" y="2139950"/>
          <p14:tracePt t="46980" x="2457450" y="2133600"/>
          <p14:tracePt t="47106" x="2463800" y="2133600"/>
          <p14:tracePt t="47122" x="2470150" y="2139950"/>
          <p14:tracePt t="47128" x="2476500" y="2139950"/>
          <p14:tracePt t="47137" x="2489200" y="2152650"/>
          <p14:tracePt t="47146" x="2495550" y="2152650"/>
          <p14:tracePt t="47162" x="2501900" y="2159000"/>
          <p14:tracePt t="47180" x="2508250" y="2165350"/>
          <p14:tracePt t="47213" x="2514600" y="2171700"/>
          <p14:tracePt t="47671" x="2514600" y="2165350"/>
          <p14:tracePt t="47693" x="2508250" y="2159000"/>
          <p14:tracePt t="47713" x="2508250" y="2152650"/>
          <p14:tracePt t="47737" x="2508250" y="2146300"/>
          <p14:tracePt t="47744" x="2501900" y="2146300"/>
          <p14:tracePt t="47755" x="2501900" y="2139950"/>
          <p14:tracePt t="47795" x="2495550" y="2139950"/>
          <p14:tracePt t="47812" x="2495550" y="2133600"/>
          <p14:tracePt t="47887" x="2489200" y="2133600"/>
          <p14:tracePt t="47894" x="2489200" y="2139950"/>
          <p14:tracePt t="47910" x="2489200" y="2146300"/>
          <p14:tracePt t="48139" x="2489200" y="2152650"/>
          <p14:tracePt t="48157" x="2489200" y="2159000"/>
          <p14:tracePt t="48182" x="2489200" y="2165350"/>
          <p14:tracePt t="48188" x="2489200" y="2171700"/>
          <p14:tracePt t="48197" x="2482850" y="2171700"/>
          <p14:tracePt t="48214" x="2476500" y="2178050"/>
          <p14:tracePt t="48230" x="2470150" y="2197100"/>
          <p14:tracePt t="48247" x="2451100" y="2216150"/>
          <p14:tracePt t="48264" x="2432050" y="2235200"/>
          <p14:tracePt t="48280" x="2413000" y="2247900"/>
          <p14:tracePt t="48297" x="2387600" y="2266950"/>
          <p14:tracePt t="48313" x="2355850" y="2286000"/>
          <p14:tracePt t="48330" x="2317750" y="2317750"/>
          <p14:tracePt t="48346" x="2298700" y="2336800"/>
          <p14:tracePt t="48363" x="2279650" y="2349500"/>
          <p14:tracePt t="48380" x="2260600" y="2355850"/>
          <p14:tracePt t="48397" x="2247900" y="2362200"/>
          <p14:tracePt t="48414" x="2235200" y="2362200"/>
          <p14:tracePt t="48431" x="2209800" y="2374900"/>
          <p14:tracePt t="48447" x="2190750" y="2381250"/>
          <p14:tracePt t="48464" x="2171700" y="2381250"/>
          <p14:tracePt t="48481" x="2159000" y="2381250"/>
          <p14:tracePt t="48497" x="2139950" y="2381250"/>
          <p14:tracePt t="48514" x="2127250" y="2368550"/>
          <p14:tracePt t="48530" x="2114550" y="2368550"/>
          <p14:tracePt t="48547" x="2095500" y="2362200"/>
          <p14:tracePt t="48564" x="2095500" y="2355850"/>
          <p14:tracePt t="48580" x="2089150" y="2355850"/>
          <p14:tracePt t="48597" x="2082800" y="2349500"/>
          <p14:tracePt t="48613" x="2070100" y="2343150"/>
          <p14:tracePt t="48630" x="2070100" y="2336800"/>
          <p14:tracePt t="48648" x="2057400" y="2336800"/>
          <p14:tracePt t="48664" x="2057400" y="2330450"/>
          <p14:tracePt t="48682" x="2051050" y="2330450"/>
          <p14:tracePt t="48698" x="2051050" y="2324100"/>
          <p14:tracePt t="48715" x="2051050" y="2317750"/>
          <p14:tracePt t="48747" x="2051050" y="2311400"/>
          <p14:tracePt t="48764" x="2051050" y="2305050"/>
          <p14:tracePt t="48781" x="2051050" y="2292350"/>
          <p14:tracePt t="48797" x="2051050" y="2286000"/>
          <p14:tracePt t="48814" x="2057400" y="2279650"/>
          <p14:tracePt t="48830" x="2057400" y="2273300"/>
          <p14:tracePt t="48864" x="2057400" y="2266950"/>
          <p14:tracePt t="48896" x="2057400" y="2260600"/>
          <p14:tracePt t="49282" x="2057400" y="2254250"/>
          <p14:tracePt t="49295" x="2057400" y="2247900"/>
          <p14:tracePt t="49393" x="2057400" y="2241550"/>
          <p14:tracePt t="51338" x="2051050" y="2254250"/>
          <p14:tracePt t="51347" x="2038350" y="2260600"/>
          <p14:tracePt t="51353" x="2032000" y="2266950"/>
          <p14:tracePt t="51368" x="2012950" y="2286000"/>
          <p14:tracePt t="51384" x="1993900" y="2305050"/>
          <p14:tracePt t="51400" x="1974850" y="2324100"/>
          <p14:tracePt t="51417" x="1943100" y="2393950"/>
          <p14:tracePt t="51434" x="1917700" y="2470150"/>
          <p14:tracePt t="51450" x="1898650" y="2501900"/>
          <p14:tracePt t="51466" x="1885950" y="2527300"/>
          <p14:tracePt t="51483" x="1879600" y="2533650"/>
          <p14:tracePt t="51575" x="1873250" y="2540000"/>
          <p14:tracePt t="51588" x="1866900" y="2540000"/>
          <p14:tracePt t="51595" x="1854200" y="2540000"/>
          <p14:tracePt t="51601" x="1822450" y="2546350"/>
          <p14:tracePt t="51619" x="1746250" y="2559050"/>
          <p14:tracePt t="51634" x="1657350" y="2559050"/>
          <p14:tracePt t="51651" x="1581150" y="2565400"/>
          <p14:tracePt t="51667" x="1511300" y="2565400"/>
          <p14:tracePt t="51683" x="1479550" y="2565400"/>
          <p14:tracePt t="51701" x="1466850" y="2565400"/>
          <p14:tracePt t="51763" x="1460500" y="2565400"/>
          <p14:tracePt t="51781" x="1454150" y="2559050"/>
          <p14:tracePt t="51789" x="1441450" y="2546350"/>
          <p14:tracePt t="51800" x="1435100" y="2540000"/>
          <p14:tracePt t="51817" x="1422400" y="2520950"/>
          <p14:tracePt t="51833" x="1409700" y="2501900"/>
          <p14:tracePt t="51850" x="1403350" y="2489200"/>
          <p14:tracePt t="51867" x="1397000" y="2463800"/>
          <p14:tracePt t="51884" x="1390650" y="2444750"/>
          <p14:tracePt t="51901" x="1384300" y="2432050"/>
          <p14:tracePt t="51918" x="1384300" y="2419350"/>
          <p14:tracePt t="51934" x="1390650" y="2400300"/>
          <p14:tracePt t="51951" x="1390650" y="2381250"/>
          <p14:tracePt t="51968" x="1403350" y="2355850"/>
          <p14:tracePt t="51984" x="1409700" y="2336800"/>
          <p14:tracePt t="52000" x="1416050" y="2330450"/>
          <p14:tracePt t="52017" x="1416050" y="2317750"/>
          <p14:tracePt t="52034" x="1422400" y="2311400"/>
          <p14:tracePt t="52051" x="1435100" y="2292350"/>
          <p14:tracePt t="52067" x="1447800" y="2273300"/>
          <p14:tracePt t="52084" x="1460500" y="2266950"/>
          <p14:tracePt t="52101" x="1473200" y="2247900"/>
          <p14:tracePt t="52118" x="1485900" y="2228850"/>
          <p14:tracePt t="52134" x="1504950" y="2209800"/>
          <p14:tracePt t="52152" x="1524000" y="2190750"/>
          <p14:tracePt t="52168" x="1543050" y="2178050"/>
          <p14:tracePt t="52185" x="1549400" y="2165350"/>
          <p14:tracePt t="52201" x="1555750" y="2152650"/>
          <p14:tracePt t="52217" x="1562100" y="2152650"/>
          <p14:tracePt t="52234" x="1574800" y="2146300"/>
          <p14:tracePt t="52251" x="1574800" y="2139950"/>
          <p14:tracePt t="53212" x="1574800" y="2133600"/>
          <p14:tracePt t="53244" x="1574800" y="2127250"/>
          <p14:tracePt t="53251" x="1568450" y="2127250"/>
          <p14:tracePt t="53269" x="1568450" y="2120900"/>
          <p14:tracePt t="53443" x="1562100" y="2120900"/>
          <p14:tracePt t="53451" x="1562100" y="2133600"/>
          <p14:tracePt t="53459" x="1555750" y="2139950"/>
          <p14:tracePt t="53468" x="1549400" y="2152650"/>
          <p14:tracePt t="53485" x="1536700" y="2178050"/>
          <p14:tracePt t="53502" x="1530350" y="2197100"/>
          <p14:tracePt t="53518" x="1524000" y="2216150"/>
          <p14:tracePt t="53535" x="1517650" y="2241550"/>
          <p14:tracePt t="53552" x="1517650" y="2260600"/>
          <p14:tracePt t="53569" x="1511300" y="2273300"/>
          <p14:tracePt t="53587" x="1511300" y="2292350"/>
          <p14:tracePt t="53602" x="1511300" y="2311400"/>
          <p14:tracePt t="53620" x="1511300" y="2330450"/>
          <p14:tracePt t="53636" x="1511300" y="2343150"/>
          <p14:tracePt t="53652" x="1511300" y="2362200"/>
          <p14:tracePt t="53668" x="1524000" y="2381250"/>
          <p14:tracePt t="53685" x="1524000" y="2393950"/>
          <p14:tracePt t="53702" x="1536700" y="2413000"/>
          <p14:tracePt t="53719" x="1536700" y="2432050"/>
          <p14:tracePt t="53735" x="1543050" y="2457450"/>
          <p14:tracePt t="53752" x="1549400" y="2470150"/>
          <p14:tracePt t="53769" x="1555750" y="2489200"/>
          <p14:tracePt t="53785" x="1555750" y="2501900"/>
          <p14:tracePt t="53802" x="1562100" y="2514600"/>
          <p14:tracePt t="53836" x="1562100" y="2520950"/>
          <p14:tracePt t="53853" x="1562100" y="2527300"/>
          <p14:tracePt t="54314" x="1568450" y="2520950"/>
          <p14:tracePt t="54333" x="1568450" y="2514600"/>
          <p14:tracePt t="54343" x="1568450" y="2508250"/>
          <p14:tracePt t="54377" x="1574800" y="2501900"/>
          <p14:tracePt t="54391" x="1581150" y="2495550"/>
          <p14:tracePt t="54406" x="1581150" y="2489200"/>
          <p14:tracePt t="54422" x="1587500" y="2476500"/>
          <p14:tracePt t="54438" x="1587500" y="2463800"/>
          <p14:tracePt t="54444" x="1593850" y="2457450"/>
          <p14:tracePt t="54453" x="1593850" y="2451100"/>
          <p14:tracePt t="54470" x="1600200" y="2425700"/>
          <p14:tracePt t="54486" x="1600200" y="2387600"/>
          <p14:tracePt t="54503" x="1600200" y="2368550"/>
          <p14:tracePt t="54520" x="1593850" y="2343150"/>
          <p14:tracePt t="54536" x="1587500" y="2330450"/>
          <p14:tracePt t="54556" x="1562100" y="2298700"/>
          <p14:tracePt t="54561" x="1555750" y="2292350"/>
          <p14:tracePt t="54570" x="1549400" y="2286000"/>
          <p14:tracePt t="54587" x="1530350" y="2266950"/>
          <p14:tracePt t="54603" x="1524000" y="2260600"/>
          <p14:tracePt t="54619" x="1517650" y="2254250"/>
          <p14:tracePt t="54636" x="1504950" y="2241550"/>
          <p14:tracePt t="54654" x="1492250" y="2235200"/>
          <p14:tracePt t="54669" x="1485900" y="2228850"/>
          <p14:tracePt t="54686" x="1479550" y="2222500"/>
          <p14:tracePt t="54703" x="1473200" y="2216150"/>
          <p14:tracePt t="54720" x="1460500" y="2203450"/>
          <p14:tracePt t="54736" x="1460500" y="2197100"/>
          <p14:tracePt t="54753" x="1454150" y="2197100"/>
          <p14:tracePt t="56189" x="1454150" y="2190750"/>
          <p14:tracePt t="56197" x="1460500" y="2184400"/>
          <p14:tracePt t="56206" x="1466850" y="2178050"/>
          <p14:tracePt t="56222" x="1473200" y="2165350"/>
          <p14:tracePt t="56238" x="1485900" y="2152650"/>
          <p14:tracePt t="56254" x="1492250" y="2146300"/>
          <p14:tracePt t="56271" x="1511300" y="2133600"/>
          <p14:tracePt t="56288" x="1530350" y="2114550"/>
          <p14:tracePt t="56306" x="1555750" y="2089150"/>
          <p14:tracePt t="56322" x="1568450" y="2070100"/>
          <p14:tracePt t="56339" x="1587500" y="2051050"/>
          <p14:tracePt t="56355" x="1606550" y="2032000"/>
          <p14:tracePt t="56372" x="1657350" y="1987550"/>
          <p14:tracePt t="56389" x="1720850" y="1943100"/>
          <p14:tracePt t="56405" x="1816100" y="1879600"/>
          <p14:tracePt t="56422" x="1892300" y="1847850"/>
          <p14:tracePt t="56438" x="1949450" y="1822450"/>
          <p14:tracePt t="56455" x="2000250" y="1803400"/>
          <p14:tracePt t="56472" x="2051050" y="1784350"/>
          <p14:tracePt t="56488" x="2108200" y="1758950"/>
          <p14:tracePt t="56505" x="2171700" y="1733550"/>
          <p14:tracePt t="56522" x="2279650" y="1695450"/>
          <p14:tracePt t="56539" x="2355850" y="1682750"/>
          <p14:tracePt t="56557" x="2425700" y="1689100"/>
          <p14:tracePt t="56561" x="2463800" y="1695450"/>
          <p14:tracePt t="56572" x="2495550" y="1708150"/>
          <p14:tracePt t="56589" x="2571750" y="1739900"/>
          <p14:tracePt t="56605" x="2641600" y="1784350"/>
          <p14:tracePt t="56621" x="2686050" y="1809750"/>
          <p14:tracePt t="56638" x="2711450" y="1841500"/>
          <p14:tracePt t="56655" x="2730500" y="1854200"/>
          <p14:tracePt t="56671" x="2743200" y="1866900"/>
          <p14:tracePt t="56688" x="2749550" y="1879600"/>
          <p14:tracePt t="56705" x="2755900" y="1892300"/>
          <p14:tracePt t="56722" x="2762250" y="1911350"/>
          <p14:tracePt t="56738" x="2762250" y="1930400"/>
          <p14:tracePt t="56755" x="2768600" y="1974850"/>
          <p14:tracePt t="56772" x="2768600" y="1993900"/>
          <p14:tracePt t="56789" x="2768600" y="2012950"/>
          <p14:tracePt t="56806" x="2762250" y="2032000"/>
          <p14:tracePt t="56823" x="2762250" y="2044700"/>
          <p14:tracePt t="56839" x="2749550" y="2063750"/>
          <p14:tracePt t="56856" x="2736850" y="2076450"/>
          <p14:tracePt t="56872" x="2730500" y="2082800"/>
          <p14:tracePt t="56888" x="2724150" y="2095500"/>
          <p14:tracePt t="56905" x="2711450" y="2101850"/>
          <p14:tracePt t="56922" x="2698750" y="2114550"/>
          <p14:tracePt t="56938" x="2686050" y="2127250"/>
          <p14:tracePt t="56955" x="2660650" y="2139950"/>
          <p14:tracePt t="56972" x="2641600" y="2152650"/>
          <p14:tracePt t="56988" x="2628900" y="2152650"/>
          <p14:tracePt t="57005" x="2622550" y="2159000"/>
          <p14:tracePt t="57023" x="2616200" y="2159000"/>
          <p14:tracePt t="57039" x="2609850" y="2159000"/>
          <p14:tracePt t="57056" x="2603500" y="2159000"/>
          <p14:tracePt t="57076" x="2597150" y="2159000"/>
          <p14:tracePt t="57088" x="2597150" y="2165350"/>
          <p14:tracePt t="57295" x="2590800" y="2165350"/>
          <p14:tracePt t="57315" x="2590800" y="2159000"/>
          <p14:tracePt t="57324" x="2584450" y="2146300"/>
          <p14:tracePt t="57332" x="2584450" y="2139950"/>
          <p14:tracePt t="57342" x="2578100" y="2133600"/>
          <p14:tracePt t="57357" x="2571750" y="2114550"/>
          <p14:tracePt t="57372" x="2552700" y="2095500"/>
          <p14:tracePt t="57389" x="2540000" y="2076450"/>
          <p14:tracePt t="57405" x="2520950" y="2057400"/>
          <p14:tracePt t="57422" x="2501900" y="2044700"/>
          <p14:tracePt t="57439" x="2476500" y="2019300"/>
          <p14:tracePt t="57456" x="2457450" y="2000250"/>
          <p14:tracePt t="57473" x="2438400" y="1987550"/>
          <p14:tracePt t="57489" x="2419350" y="1974850"/>
          <p14:tracePt t="57505" x="2393950" y="1962150"/>
          <p14:tracePt t="57523" x="2368550" y="1943100"/>
          <p14:tracePt t="57540" x="2324100" y="1930400"/>
          <p14:tracePt t="57558" x="2298700" y="1917700"/>
          <p14:tracePt t="57573" x="2273300" y="1911350"/>
          <p14:tracePt t="57589" x="2254250" y="1905000"/>
          <p14:tracePt t="57606" x="2228850" y="1905000"/>
          <p14:tracePt t="57622" x="2209800" y="1898650"/>
          <p14:tracePt t="57639" x="2178050" y="1898650"/>
          <p14:tracePt t="57656" x="2139950" y="1911350"/>
          <p14:tracePt t="57672" x="2114550" y="1930400"/>
          <p14:tracePt t="57689" x="2089150" y="1949450"/>
          <p14:tracePt t="57706" x="2057400" y="1968500"/>
          <p14:tracePt t="57723" x="2038350" y="1987550"/>
          <p14:tracePt t="57739" x="2019300" y="2006600"/>
          <p14:tracePt t="57756" x="2006600" y="2019300"/>
          <p14:tracePt t="57773" x="1974850" y="2044700"/>
          <p14:tracePt t="57790" x="1955800" y="2063750"/>
          <p14:tracePt t="57807" x="1943100" y="2082800"/>
          <p14:tracePt t="57823" x="1924050" y="2101850"/>
          <p14:tracePt t="57840" x="1905000" y="2120900"/>
          <p14:tracePt t="57856" x="1885950" y="2133600"/>
          <p14:tracePt t="57873" x="1860550" y="2165350"/>
          <p14:tracePt t="57890" x="1854200" y="2178050"/>
          <p14:tracePt t="57923" x="1847850" y="2184400"/>
          <p14:tracePt t="57940" x="1841500" y="2190750"/>
          <p14:tracePt t="57968" x="1841500" y="2197100"/>
          <p14:tracePt t="57986" x="1841500" y="2203450"/>
          <p14:tracePt t="58295" x="1841500" y="2209800"/>
          <p14:tracePt t="58315" x="1847850" y="2209800"/>
          <p14:tracePt t="58345" x="1854200" y="2209800"/>
          <p14:tracePt t="58395" x="1860550" y="2209800"/>
          <p14:tracePt t="58438" x="1866900" y="2209800"/>
          <p14:tracePt t="59093" x="1866900" y="2216150"/>
          <p14:tracePt t="59109" x="1860550" y="2216150"/>
          <p14:tracePt t="59117" x="1854200" y="2228850"/>
          <p14:tracePt t="59126" x="1847850" y="2228850"/>
          <p14:tracePt t="59141" x="1828800" y="2247900"/>
          <p14:tracePt t="59157" x="1809750" y="2266950"/>
          <p14:tracePt t="59174" x="1778000" y="2286000"/>
          <p14:tracePt t="59192" x="1720850" y="2324100"/>
          <p14:tracePt t="59208" x="1663700" y="2343150"/>
          <p14:tracePt t="59224" x="1593850" y="2374900"/>
          <p14:tracePt t="59243" x="1517650" y="2400300"/>
          <p14:tracePt t="59258" x="1466850" y="2425700"/>
          <p14:tracePt t="59276" x="1441450" y="2438400"/>
          <p14:tracePt t="59291" x="1428750" y="2444750"/>
          <p14:tracePt t="59308" x="1416050" y="2444750"/>
          <p14:tracePt t="59348" x="1409700" y="2444750"/>
          <p14:tracePt t="59386" x="1403350" y="2451100"/>
          <p14:tracePt t="59394" x="1397000" y="2451100"/>
          <p14:tracePt t="59415" x="1390650" y="2451100"/>
          <p14:tracePt t="59428" x="1384300" y="2451100"/>
          <p14:tracePt t="59664" x="1377950" y="2451100"/>
          <p14:tracePt t="59670" x="1377950" y="2444750"/>
          <p14:tracePt t="59677" x="1377950" y="2438400"/>
          <p14:tracePt t="59692" x="1377950" y="2432050"/>
          <p14:tracePt t="59708" x="1377950" y="2425700"/>
          <p14:tracePt t="59725" x="1377950" y="2419350"/>
          <p14:tracePt t="59742" x="1377950" y="2406650"/>
          <p14:tracePt t="59758" x="1377950" y="2393950"/>
          <p14:tracePt t="59775" x="1377950" y="2387600"/>
          <p14:tracePt t="59792" x="1377950" y="2381250"/>
          <p14:tracePt t="59808" x="1377950" y="2374900"/>
          <p14:tracePt t="59824" x="1377950" y="2362200"/>
          <p14:tracePt t="59841" x="1377950" y="2355850"/>
          <p14:tracePt t="59858" x="1377950" y="2349500"/>
          <p14:tracePt t="59875" x="1377950" y="2343150"/>
          <p14:tracePt t="59891" x="1377950" y="2336800"/>
          <p14:tracePt t="59925" x="1377950" y="2330450"/>
          <p14:tracePt t="59941" x="1377950" y="2324100"/>
          <p14:tracePt t="59959" x="1377950" y="2317750"/>
          <p14:tracePt t="59976" x="1384300" y="2311400"/>
          <p14:tracePt t="59993" x="1384300" y="2305050"/>
          <p14:tracePt t="60040" x="1384300" y="2298700"/>
          <p14:tracePt t="60078" x="1390650" y="2292350"/>
          <p14:tracePt t="60095" x="1390650" y="2286000"/>
          <p14:tracePt t="60120" x="1397000" y="2286000"/>
          <p14:tracePt t="60126" x="1397000" y="2279650"/>
          <p14:tracePt t="60211" x="1403350" y="2273300"/>
          <p14:tracePt t="61084" x="1397000" y="2273300"/>
          <p14:tracePt t="61176" x="1390650" y="2273300"/>
          <p14:tracePt t="61186" x="1390650" y="2266950"/>
          <p14:tracePt t="61198" x="1384300" y="2260600"/>
          <p14:tracePt t="61224" x="1384300" y="2254250"/>
          <p14:tracePt t="61703" x="1384300" y="2260600"/>
          <p14:tracePt t="61712" x="1384300" y="2266950"/>
          <p14:tracePt t="61729" x="1384300" y="2273300"/>
          <p14:tracePt t="62501" x="1377950" y="2266950"/>
          <p14:tracePt t="62673" x="1371600" y="2266950"/>
          <p14:tracePt t="62699" x="1371600" y="2260600"/>
          <p14:tracePt t="63106" x="1371600" y="2254250"/>
          <p14:tracePt t="63125" x="1371600" y="2247900"/>
          <p14:tracePt t="63140" x="1371600" y="2241550"/>
          <p14:tracePt t="63160" x="1371600" y="2235200"/>
          <p14:tracePt t="63174" x="1371600" y="2228850"/>
          <p14:tracePt t="63183" x="1371600" y="2222500"/>
          <p14:tracePt t="63202" x="1371600" y="2216150"/>
          <p14:tracePt t="63224" x="1371600" y="2209800"/>
          <p14:tracePt t="63240" x="1371600" y="2203450"/>
          <p14:tracePt t="63252" x="1371600" y="2197100"/>
          <p14:tracePt t="63268" x="1371600" y="2190750"/>
          <p14:tracePt t="63283" x="1371600" y="2184400"/>
          <p14:tracePt t="63298" x="1371600" y="2178050"/>
          <p14:tracePt t="63312" x="1371600" y="2171700"/>
          <p14:tracePt t="63329" x="1371600" y="2165350"/>
          <p14:tracePt t="63345" x="1371600" y="2159000"/>
          <p14:tracePt t="63364" x="1371600" y="2152650"/>
          <p14:tracePt t="63379" x="1371600" y="2146300"/>
          <p14:tracePt t="63400" x="1371600" y="2139950"/>
          <p14:tracePt t="63477" x="1371600" y="2133600"/>
          <p14:tracePt t="63494" x="1371600" y="2127250"/>
          <p14:tracePt t="63509" x="1371600" y="2120900"/>
          <p14:tracePt t="63518" x="1371600" y="2114550"/>
          <p14:tracePt t="63530" x="1365250" y="2114550"/>
          <p14:tracePt t="63546" x="1365250" y="2101850"/>
          <p14:tracePt t="63562" x="1365250" y="2095500"/>
          <p14:tracePt t="63565" x="1358900" y="2095500"/>
          <p14:tracePt t="63579" x="1358900" y="2089150"/>
          <p14:tracePt t="63828" x="1352550" y="2089150"/>
          <p14:tracePt t="63851" x="1346200" y="2095500"/>
          <p14:tracePt t="63859" x="1339850" y="2101850"/>
          <p14:tracePt t="63868" x="1339850" y="2108200"/>
          <p14:tracePt t="63879" x="1339850" y="2120900"/>
          <p14:tracePt t="63895" x="1333500" y="2133600"/>
          <p14:tracePt t="63913" x="1327150" y="2159000"/>
          <p14:tracePt t="63930" x="1327150" y="2184400"/>
          <p14:tracePt t="63946" x="1327150" y="2197100"/>
          <p14:tracePt t="63963" x="1327150" y="2209800"/>
          <p14:tracePt t="63980" x="1327150" y="2216150"/>
          <p14:tracePt t="63996" x="1327150" y="2222500"/>
          <p14:tracePt t="64012" x="1327150" y="2228850"/>
          <p14:tracePt t="64030" x="1327150" y="2235200"/>
          <p14:tracePt t="64064" x="1327150" y="2241550"/>
          <p14:tracePt t="64225" x="1327150" y="2235200"/>
          <p14:tracePt t="64233" x="1327150" y="2228850"/>
          <p14:tracePt t="64247" x="1327150" y="2222500"/>
          <p14:tracePt t="64263" x="1327150" y="2209800"/>
          <p14:tracePt t="64280" x="1327150" y="2203450"/>
          <p14:tracePt t="64296" x="1327150" y="2190750"/>
          <p14:tracePt t="64313" x="1327150" y="2184400"/>
          <p14:tracePt t="64330" x="1333500" y="2165350"/>
          <p14:tracePt t="64347" x="1339850" y="2146300"/>
          <p14:tracePt t="64363" x="1346200" y="2127250"/>
          <p14:tracePt t="64380" x="1346200" y="2114550"/>
          <p14:tracePt t="64397" x="1352550" y="2095500"/>
          <p14:tracePt t="64414" x="1358900" y="2076450"/>
          <p14:tracePt t="64432" x="1358900" y="2070100"/>
          <p14:tracePt t="64448" x="1365250" y="2057400"/>
          <p14:tracePt t="64464" x="1365250" y="2044700"/>
          <p14:tracePt t="64480" x="1365250" y="2038350"/>
          <p14:tracePt t="64496" x="1365250" y="2032000"/>
          <p14:tracePt t="64514" x="1371600" y="2025650"/>
          <p14:tracePt t="64530" x="1371600" y="2019300"/>
          <p14:tracePt t="64547" x="1371600" y="2012950"/>
          <p14:tracePt t="64946" x="1371600" y="2019300"/>
          <p14:tracePt t="65088" x="1365250" y="2025650"/>
          <p14:tracePt t="65110" x="1365250" y="2032000"/>
          <p14:tracePt t="65124" x="1358900" y="2038350"/>
          <p14:tracePt t="65136" x="1358900" y="2044700"/>
          <p14:tracePt t="65147" x="1352550" y="2044700"/>
          <p14:tracePt t="65275" x="1352550" y="2051050"/>
          <p14:tracePt t="67246" x="1358900" y="2051050"/>
          <p14:tracePt t="67264" x="1365250" y="2051050"/>
          <p14:tracePt t="67272" x="1371600" y="2051050"/>
          <p14:tracePt t="67282" x="1377950" y="2051050"/>
          <p14:tracePt t="67299" x="1428750" y="2051050"/>
          <p14:tracePt t="67315" x="1498600" y="2051050"/>
          <p14:tracePt t="67332" x="1587500" y="2057400"/>
          <p14:tracePt t="67349" x="1727200" y="2095500"/>
          <p14:tracePt t="67366" x="1803400" y="2114550"/>
          <p14:tracePt t="67383" x="1879600" y="2159000"/>
          <p14:tracePt t="67400" x="1974850" y="2209800"/>
          <p14:tracePt t="67416" x="2082800" y="2260600"/>
          <p14:tracePt t="67432" x="2184400" y="2324100"/>
          <p14:tracePt t="67449" x="2349500" y="2432050"/>
          <p14:tracePt t="67466" x="2451100" y="2495550"/>
          <p14:tracePt t="67482" x="2540000" y="2540000"/>
          <p14:tracePt t="67499" x="2616200" y="2565400"/>
          <p14:tracePt t="67516" x="2692400" y="2609850"/>
          <p14:tracePt t="67532" x="2768600" y="2673350"/>
          <p14:tracePt t="67549" x="2927350" y="2794000"/>
          <p14:tracePt t="67566" x="3009900" y="2851150"/>
          <p14:tracePt t="67582" x="3086100" y="2895600"/>
          <p14:tracePt t="67599" x="3162300" y="2940050"/>
          <p14:tracePt t="67616" x="3219450" y="2978150"/>
          <p14:tracePt t="67633" x="3263900" y="3003550"/>
          <p14:tracePt t="67650" x="3302000" y="3022600"/>
          <p14:tracePt t="67667" x="3327400" y="3054350"/>
          <p14:tracePt t="67683" x="3346450" y="3067050"/>
          <p14:tracePt t="67809" x="3340100" y="3060700"/>
          <p14:tracePt t="67816" x="3327400" y="3054350"/>
          <p14:tracePt t="67823" x="3321050" y="3048000"/>
          <p14:tracePt t="67833" x="3308350" y="3041650"/>
          <p14:tracePt t="67849" x="3244850" y="3035300"/>
          <p14:tracePt t="67868" x="3111500" y="3035300"/>
          <p14:tracePt t="67884" x="3016250" y="3048000"/>
          <p14:tracePt t="67900" x="2901950" y="3079750"/>
          <p14:tracePt t="67917" x="2755900" y="3111500"/>
          <p14:tracePt t="67934" x="2647950" y="3155950"/>
          <p14:tracePt t="67951" x="2552700" y="3244850"/>
          <p14:tracePt t="67966" x="2457450" y="3467100"/>
          <p14:tracePt t="67984" x="2374900" y="4108450"/>
          <p14:tracePt t="68000" x="2241550" y="4591050"/>
          <p14:tracePt t="68017" x="2095500" y="5029200"/>
          <p14:tracePt t="68033" x="2063750" y="5257800"/>
          <p14:tracePt t="68050" x="2000250" y="5543550"/>
          <p14:tracePt t="68067" x="1885950" y="5892800"/>
          <p14:tracePt t="68069" x="1797050" y="6070600"/>
          <p14:tracePt t="68084" x="1644650" y="6400800"/>
          <p14:tracePt t="68101" x="1517650" y="6692900"/>
          <p14:tracePt t="68117" x="1409700" y="6851650"/>
          <p14:tracePt t="69820" x="742950" y="6451600"/>
          <p14:tracePt t="69837" x="781050" y="6343650"/>
          <p14:tracePt t="69854" x="806450" y="6216650"/>
          <p14:tracePt t="70757" x="0" y="0"/>
        </p14:tracePtLst>
        <p14:tracePtLst>
          <p14:tracePt t="120322" x="838200" y="5518150"/>
          <p14:tracePt t="120575" x="844550" y="5518150"/>
          <p14:tracePt t="120587" x="844550" y="5511800"/>
          <p14:tracePt t="120612" x="850900" y="5511800"/>
          <p14:tracePt t="120628" x="863600" y="5511800"/>
          <p14:tracePt t="120636" x="869950" y="5511800"/>
          <p14:tracePt t="120646" x="876300" y="5505450"/>
          <p14:tracePt t="120664" x="895350" y="5505450"/>
          <p14:tracePt t="120680" x="908050" y="5499100"/>
          <p14:tracePt t="120698" x="965200" y="5492750"/>
          <p14:tracePt t="120713" x="1035050" y="5473700"/>
          <p14:tracePt t="120729" x="1168400" y="5448300"/>
          <p14:tracePt t="120746" x="1327150" y="5422900"/>
          <p14:tracePt t="120763" x="1524000" y="5416550"/>
          <p14:tracePt t="120779" x="1778000" y="5403850"/>
          <p14:tracePt t="120796" x="1949450" y="5422900"/>
          <p14:tracePt t="120814" x="2127250" y="5492750"/>
          <p14:tracePt t="120830" x="2209800" y="5543550"/>
          <p14:tracePt t="120846" x="2273300" y="5568950"/>
          <p14:tracePt t="120864" x="2317750" y="5588000"/>
          <p14:tracePt t="120879" x="2343150" y="5607050"/>
          <p14:tracePt t="120897" x="2374900" y="5626100"/>
          <p14:tracePt t="120913" x="2451100" y="5657850"/>
          <p14:tracePt t="120930" x="2533650" y="5689600"/>
          <p14:tracePt t="120946" x="2641600" y="5721350"/>
          <p14:tracePt t="120963" x="2711450" y="5753100"/>
          <p14:tracePt t="120980" x="2755900" y="5778500"/>
          <p14:tracePt t="120996" x="2781300" y="5797550"/>
          <p14:tracePt t="121013" x="2800350" y="5810250"/>
          <p14:tracePt t="121030" x="2800350" y="5835650"/>
          <p14:tracePt t="121047" x="2800350" y="5842000"/>
          <p14:tracePt t="121064" x="2800350" y="5854700"/>
          <p14:tracePt t="121080" x="2806700" y="5861050"/>
          <p14:tracePt t="121097" x="2806700" y="5873750"/>
          <p14:tracePt t="121113" x="2813050" y="5886450"/>
          <p14:tracePt t="121130" x="2825750" y="5905500"/>
          <p14:tracePt t="121147" x="2863850" y="5930900"/>
          <p14:tracePt t="121164" x="2940050" y="5956300"/>
          <p14:tracePt t="121181" x="3016250" y="5981700"/>
          <p14:tracePt t="121197" x="3092450" y="6007100"/>
          <p14:tracePt t="121200" x="3117850" y="6019800"/>
          <p14:tracePt t="121215" x="3136900" y="6019800"/>
          <p14:tracePt t="121231" x="3155950" y="6038850"/>
          <p14:tracePt t="121247" x="3162300" y="6038850"/>
          <p14:tracePt t="121834" x="3155950" y="6038850"/>
          <p14:tracePt t="121851" x="3149600" y="6038850"/>
          <p14:tracePt t="121862" x="3136900" y="6038850"/>
          <p14:tracePt t="121870" x="3130550" y="6038850"/>
          <p14:tracePt t="121881" x="3124200" y="6045200"/>
          <p14:tracePt t="121898" x="3098800" y="6057900"/>
          <p14:tracePt t="121914" x="3067050" y="6076950"/>
          <p14:tracePt t="121931" x="3035300" y="6102350"/>
          <p14:tracePt t="121948" x="3022600" y="6115050"/>
          <p14:tracePt t="122133" x="3028950" y="6115050"/>
          <p14:tracePt t="122141" x="3035300" y="6102350"/>
          <p14:tracePt t="122150" x="3048000" y="6096000"/>
          <p14:tracePt t="122165" x="3079750" y="6076950"/>
          <p14:tracePt t="122181" x="3098800" y="6057900"/>
          <p14:tracePt t="122198" x="3111500" y="6038850"/>
          <p14:tracePt t="122214" x="3130550" y="6019800"/>
          <p14:tracePt t="122231" x="3149600" y="6000750"/>
          <p14:tracePt t="122247" x="3168650" y="5988050"/>
          <p14:tracePt t="122265" x="3175000" y="5975350"/>
          <p14:tracePt t="122282" x="3194050" y="5956300"/>
          <p14:tracePt t="122298" x="3206750" y="5937250"/>
          <p14:tracePt t="122315" x="3225800" y="5918200"/>
          <p14:tracePt t="122332" x="3244850" y="5905500"/>
          <p14:tracePt t="122349" x="3263900" y="5892800"/>
          <p14:tracePt t="122365" x="3270250" y="5880100"/>
          <p14:tracePt t="122381" x="3276600" y="5880100"/>
          <p14:tracePt t="122398" x="3276600" y="5867400"/>
          <p14:tracePt t="122415" x="3289300" y="5861050"/>
          <p14:tracePt t="122432" x="3302000" y="5854700"/>
          <p14:tracePt t="122448" x="3308350" y="5854700"/>
          <p14:tracePt t="122464" x="3314700" y="5842000"/>
          <p14:tracePt t="122482" x="3340100" y="5835650"/>
          <p14:tracePt t="122498" x="3371850" y="5829300"/>
          <p14:tracePt t="122515" x="3403600" y="5810250"/>
          <p14:tracePt t="122532" x="3429000" y="5797550"/>
          <p14:tracePt t="122549" x="3441700" y="5791200"/>
          <p14:tracePt t="122566" x="3448050" y="5791200"/>
          <p14:tracePt t="122628" x="3454400" y="5784850"/>
          <p14:tracePt t="122645" x="3460750" y="5784850"/>
          <p14:tracePt t="122656" x="3467100" y="5784850"/>
          <p14:tracePt t="122673" x="3473450" y="5778500"/>
          <p14:tracePt t="122686" x="3479800" y="5778500"/>
          <p14:tracePt t="122744" x="3486150" y="5778500"/>
          <p14:tracePt t="122753" x="3492500" y="5778500"/>
          <p14:tracePt t="122765" x="3498850" y="5778500"/>
          <p14:tracePt t="122782" x="3505200" y="5778500"/>
          <p14:tracePt t="122799" x="3517900" y="5784850"/>
          <p14:tracePt t="122816" x="3517900" y="5791200"/>
          <p14:tracePt t="122833" x="3524250" y="5797550"/>
          <p14:tracePt t="122849" x="3530600" y="5810250"/>
          <p14:tracePt t="122866" x="3530600" y="5816600"/>
          <p14:tracePt t="122882" x="3530600" y="5822950"/>
          <p14:tracePt t="124637" x="3530600" y="5816600"/>
          <p14:tracePt t="124651" x="3530600" y="5810250"/>
          <p14:tracePt t="124659" x="3530600" y="5803900"/>
          <p14:tracePt t="125247" x="3524250" y="5803900"/>
          <p14:tracePt t="125740" x="3517900" y="5803900"/>
          <p14:tracePt t="125768" x="3511550" y="5803900"/>
          <p14:tracePt t="125898" x="3505200" y="5810250"/>
          <p14:tracePt t="125908" x="3498850" y="5810250"/>
          <p14:tracePt t="125919" x="3498850" y="5816600"/>
          <p14:tracePt t="125936" x="3492500" y="5816600"/>
          <p14:tracePt t="125952" x="3486150" y="5822950"/>
          <p14:tracePt t="125969" x="3486150" y="5829300"/>
          <p14:tracePt t="125984" x="3473450" y="5835650"/>
          <p14:tracePt t="126002" x="3467100" y="5842000"/>
          <p14:tracePt t="126018" x="3460750" y="5848350"/>
          <p14:tracePt t="126035" x="3454400" y="5861050"/>
          <p14:tracePt t="126051" x="3448050" y="5873750"/>
          <p14:tracePt t="126068" x="3441700" y="5886450"/>
          <p14:tracePt t="126085" x="3441700" y="5899150"/>
          <p14:tracePt t="126102" x="3429000" y="5905500"/>
          <p14:tracePt t="126118" x="3429000" y="5911850"/>
          <p14:tracePt t="126135" x="3422650" y="5918200"/>
          <p14:tracePt t="126152" x="3416300" y="5924550"/>
          <p14:tracePt t="126169" x="3409950" y="5930900"/>
          <p14:tracePt t="126185" x="3397250" y="5943600"/>
          <p14:tracePt t="126201" x="3384550" y="5949950"/>
          <p14:tracePt t="126218" x="3371850" y="5956300"/>
          <p14:tracePt t="126235" x="3359150" y="5962650"/>
          <p14:tracePt t="126252" x="3346450" y="5969000"/>
          <p14:tracePt t="126268" x="3333750" y="5969000"/>
          <p14:tracePt t="126285" x="3308350" y="5969000"/>
          <p14:tracePt t="126301" x="3289300" y="5969000"/>
          <p14:tracePt t="126318" x="3276600" y="5969000"/>
          <p14:tracePt t="126335" x="3263900" y="5969000"/>
          <p14:tracePt t="126353" x="3244850" y="5969000"/>
          <p14:tracePt t="126368" x="3232150" y="5969000"/>
          <p14:tracePt t="126385" x="3206750" y="5969000"/>
          <p14:tracePt t="126402" x="3187700" y="5969000"/>
          <p14:tracePt t="126418" x="3175000" y="5962650"/>
          <p14:tracePt t="126435" x="3162300" y="5962650"/>
          <p14:tracePt t="126452" x="3149600" y="5962650"/>
          <p14:tracePt t="126468" x="3136900" y="5956300"/>
          <p14:tracePt t="126486" x="3124200" y="5949950"/>
          <p14:tracePt t="126502" x="3098800" y="5943600"/>
          <p14:tracePt t="126519" x="3086100" y="5937250"/>
          <p14:tracePt t="126536" x="3079750" y="5930900"/>
          <p14:tracePt t="126569" x="3073400" y="5924550"/>
          <p14:tracePt t="126586" x="3067050" y="5924550"/>
          <p14:tracePt t="126602" x="3060700" y="5918200"/>
          <p14:tracePt t="126619" x="3060700" y="5905500"/>
          <p14:tracePt t="126635" x="3060700" y="5899150"/>
          <p14:tracePt t="126652" x="3054350" y="5892800"/>
          <p14:tracePt t="126685" x="3054350" y="5880100"/>
          <p14:tracePt t="126702" x="3054350" y="5873750"/>
          <p14:tracePt t="126720" x="3054350" y="5861050"/>
          <p14:tracePt t="126737" x="3054350" y="5854700"/>
          <p14:tracePt t="126753" x="3054350" y="5848350"/>
          <p14:tracePt t="126857" x="3054350" y="5842000"/>
          <p14:tracePt t="126880" x="3054350" y="5835650"/>
          <p14:tracePt t="126904" x="3054350" y="5829300"/>
          <p14:tracePt t="127075" x="3060700" y="5829300"/>
          <p14:tracePt t="128651" x="3060700" y="5822950"/>
          <p14:tracePt t="128671" x="3060700" y="5816600"/>
          <p14:tracePt t="128686" x="3060700" y="5810250"/>
          <p14:tracePt t="128759" x="3060700" y="5803900"/>
          <p14:tracePt t="128822" x="3054350" y="5803900"/>
          <p14:tracePt t="128828" x="3048000" y="5810250"/>
          <p14:tracePt t="128837" x="3035300" y="5816600"/>
          <p14:tracePt t="128855" x="3003550" y="5835650"/>
          <p14:tracePt t="128871" x="2965450" y="5861050"/>
          <p14:tracePt t="128888" x="2940050" y="5880100"/>
          <p14:tracePt t="128904" x="2901950" y="5899150"/>
          <p14:tracePt t="128921" x="2832100" y="5930900"/>
          <p14:tracePt t="128940" x="2794000" y="5956300"/>
          <p14:tracePt t="128955" x="2774950" y="5962650"/>
          <p14:tracePt t="128972" x="2755900" y="5969000"/>
          <p14:tracePt t="128989" x="2736850" y="5975350"/>
          <p14:tracePt t="129005" x="2717800" y="5975350"/>
          <p14:tracePt t="129022" x="2705100" y="5975350"/>
          <p14:tracePt t="129055" x="2698750" y="5975350"/>
          <p14:tracePt t="129071" x="2692400" y="5969000"/>
          <p14:tracePt t="129088" x="2686050" y="5962650"/>
          <p14:tracePt t="129105" x="2679700" y="5949950"/>
          <p14:tracePt t="129121" x="2673350" y="5943600"/>
          <p14:tracePt t="129138" x="2673350" y="5937250"/>
          <p14:tracePt t="129155" x="2667000" y="5930900"/>
          <p14:tracePt t="129171" x="2660650" y="5918200"/>
          <p14:tracePt t="129190" x="2654300" y="5892800"/>
          <p14:tracePt t="129205" x="2641600" y="5873750"/>
          <p14:tracePt t="129222" x="2635250" y="5861050"/>
          <p14:tracePt t="129239" x="2628900" y="5848350"/>
          <p14:tracePt t="129255" x="2628900" y="5829300"/>
          <p14:tracePt t="129272" x="2622550" y="5816600"/>
          <p14:tracePt t="129288" x="2622550" y="5803900"/>
          <p14:tracePt t="129305" x="2622550" y="5797550"/>
          <p14:tracePt t="129322" x="2616200" y="5791200"/>
          <p14:tracePt t="129338" x="2616200" y="5778500"/>
          <p14:tracePt t="129355" x="2616200" y="5772150"/>
          <p14:tracePt t="129371" x="2616200" y="5759450"/>
          <p14:tracePt t="129389" x="2609850" y="5753100"/>
          <p14:tracePt t="129405" x="2609850" y="5746750"/>
          <p14:tracePt t="129422" x="2603500" y="5734050"/>
          <p14:tracePt t="129440" x="2597150" y="5708650"/>
          <p14:tracePt t="129456" x="2597150" y="5702300"/>
          <p14:tracePt t="129472" x="2590800" y="5689600"/>
          <p14:tracePt t="129488" x="2590800" y="5683250"/>
          <p14:tracePt t="129505" x="2590800" y="5676900"/>
          <p14:tracePt t="130105" x="2590800" y="5683250"/>
          <p14:tracePt t="130112" x="2590800" y="5689600"/>
          <p14:tracePt t="130123" x="2590800" y="5702300"/>
          <p14:tracePt t="130139" x="2590800" y="5721350"/>
          <p14:tracePt t="130155" x="2590800" y="5746750"/>
          <p14:tracePt t="130172" x="2590800" y="5759450"/>
          <p14:tracePt t="130189" x="2590800" y="5778500"/>
          <p14:tracePt t="130207" x="2590800" y="5797550"/>
          <p14:tracePt t="130223" x="2590800" y="5803900"/>
          <p14:tracePt t="130239" x="2590800" y="5822950"/>
          <p14:tracePt t="130256" x="2590800" y="5835650"/>
          <p14:tracePt t="130272" x="2590800" y="5861050"/>
          <p14:tracePt t="130290" x="2590800" y="5867400"/>
          <p14:tracePt t="130305" x="2590800" y="5880100"/>
          <p14:tracePt t="130322" x="2584450" y="5899150"/>
          <p14:tracePt t="130339" x="2584450" y="5911850"/>
          <p14:tracePt t="130356" x="2584450" y="5937250"/>
          <p14:tracePt t="130372" x="2584450" y="5949950"/>
          <p14:tracePt t="130389" x="2590800" y="5975350"/>
          <p14:tracePt t="130406" x="2597150" y="5988050"/>
          <p14:tracePt t="130423" x="2597150" y="5994400"/>
          <p14:tracePt t="130440" x="2597150" y="6000750"/>
          <p14:tracePt t="130474" x="2597150" y="6007100"/>
          <p14:tracePt t="130489" x="2597150" y="6013450"/>
          <p14:tracePt t="130506" x="2597150" y="6019800"/>
          <p14:tracePt t="130522" x="2597150" y="6026150"/>
          <p14:tracePt t="130544" x="2597150" y="6032500"/>
          <p14:tracePt t="130556" x="2597150" y="6038850"/>
          <p14:tracePt t="130598" x="2597150" y="6045200"/>
          <p14:tracePt t="131105" x="2597150" y="6038850"/>
          <p14:tracePt t="131121" x="2597150" y="6032500"/>
          <p14:tracePt t="131640" x="2590800" y="6026150"/>
          <p14:tracePt t="131647" x="2590800" y="6019800"/>
          <p14:tracePt t="131660" x="2584450" y="6013450"/>
          <p14:tracePt t="131674" x="2571750" y="5994400"/>
          <p14:tracePt t="131691" x="2552700" y="5975350"/>
          <p14:tracePt t="131709" x="2552700" y="5962650"/>
          <p14:tracePt t="131725" x="2540000" y="5949950"/>
          <p14:tracePt t="131740" x="2527300" y="5930900"/>
          <p14:tracePt t="131757" x="2520950" y="5918200"/>
          <p14:tracePt t="131774" x="2514600" y="5899150"/>
          <p14:tracePt t="131790" x="2508250" y="5886450"/>
          <p14:tracePt t="131807" x="2495550" y="5861050"/>
          <p14:tracePt t="131824" x="2476500" y="5848350"/>
          <p14:tracePt t="131840" x="2457450" y="5835650"/>
          <p14:tracePt t="131857" x="2444750" y="5822950"/>
          <p14:tracePt t="131874" x="2432050" y="5810250"/>
          <p14:tracePt t="131891" x="2419350" y="5797550"/>
          <p14:tracePt t="131909" x="2413000" y="5791200"/>
          <p14:tracePt t="131925" x="2406650" y="5784850"/>
          <p14:tracePt t="132005" x="2400300" y="5784850"/>
          <p14:tracePt t="132029" x="2400300" y="5778500"/>
          <p14:tracePt t="132240" x="2400300" y="5772150"/>
          <p14:tracePt t="132248" x="2406650" y="5772150"/>
          <p14:tracePt t="132262" x="2406650" y="5765800"/>
          <p14:tracePt t="132274" x="2413000" y="5765800"/>
          <p14:tracePt t="132291" x="2413000" y="5753100"/>
          <p14:tracePt t="132308" x="2419350" y="5746750"/>
          <p14:tracePt t="132324" x="2432050" y="5740400"/>
          <p14:tracePt t="132341" x="2438400" y="5740400"/>
          <p14:tracePt t="132420" x="2444750" y="5740400"/>
          <p14:tracePt t="132429" x="2451100" y="5740400"/>
          <p14:tracePt t="132446" x="2451100" y="5746750"/>
          <p14:tracePt t="132460" x="2457450" y="5759450"/>
          <p14:tracePt t="132475" x="2457450" y="5772150"/>
          <p14:tracePt t="132492" x="2457450" y="5784850"/>
          <p14:tracePt t="132509" x="2457450" y="5797550"/>
          <p14:tracePt t="132525" x="2451100" y="5810250"/>
          <p14:tracePt t="132542" x="2438400" y="5822950"/>
          <p14:tracePt t="132558" x="2425700" y="5829300"/>
          <p14:tracePt t="132576" x="2413000" y="5835650"/>
          <p14:tracePt t="132592" x="2400300" y="5835650"/>
          <p14:tracePt t="132609" x="2387600" y="5842000"/>
          <p14:tracePt t="132626" x="2381250" y="5842000"/>
          <p14:tracePt t="132643" x="2374900" y="5842000"/>
          <p14:tracePt t="132782" x="2374900" y="5848350"/>
          <p14:tracePt t="132793" x="2374900" y="5854700"/>
          <p14:tracePt t="132800" x="2387600" y="5861050"/>
          <p14:tracePt t="132810" x="2393950" y="5867400"/>
          <p14:tracePt t="132825" x="2413000" y="5880100"/>
          <p14:tracePt t="132842" x="2432050" y="5886450"/>
          <p14:tracePt t="132859" x="2438400" y="5886450"/>
          <p14:tracePt t="132876" x="2451100" y="5886450"/>
          <p14:tracePt t="132892" x="2470150" y="5886450"/>
          <p14:tracePt t="132941" x="2476500" y="5886450"/>
          <p14:tracePt t="132947" x="2489200" y="5886450"/>
          <p14:tracePt t="132962" x="2495550" y="5886450"/>
          <p14:tracePt t="132976" x="2501900" y="5892800"/>
          <p14:tracePt t="132992" x="2508250" y="5892800"/>
          <p14:tracePt t="133009" x="2514600" y="5892800"/>
          <p14:tracePt t="133118" x="2514600" y="5899150"/>
          <p14:tracePt t="133858" x="2520950" y="5892800"/>
          <p14:tracePt t="133866" x="2520950" y="5886450"/>
          <p14:tracePt t="133880" x="2527300" y="5880100"/>
          <p14:tracePt t="133893" x="2533650" y="5867400"/>
          <p14:tracePt t="133911" x="2540000" y="5861050"/>
          <p14:tracePt t="133926" x="2546350" y="5861050"/>
          <p14:tracePt t="133942" x="2552700" y="5848350"/>
          <p14:tracePt t="133959" x="2559050" y="5842000"/>
          <p14:tracePt t="133976" x="2578100" y="5829300"/>
          <p14:tracePt t="133993" x="2597150" y="5816600"/>
          <p14:tracePt t="134009" x="2603500" y="5810250"/>
          <p14:tracePt t="134026" x="2622550" y="5797550"/>
          <p14:tracePt t="134043" x="2641600" y="5791200"/>
          <p14:tracePt t="134060" x="2654300" y="5784850"/>
          <p14:tracePt t="134076" x="2673350" y="5772150"/>
          <p14:tracePt t="134093" x="2692400" y="5753100"/>
          <p14:tracePt t="134110" x="2717800" y="5740400"/>
          <p14:tracePt t="134127" x="2787650" y="5727700"/>
          <p14:tracePt t="134144" x="2851150" y="5727700"/>
          <p14:tracePt t="134160" x="2901950" y="5727700"/>
          <p14:tracePt t="134176" x="2946400" y="5727700"/>
          <p14:tracePt t="134193" x="2997200" y="5753100"/>
          <p14:tracePt t="134210" x="3048000" y="5765800"/>
          <p14:tracePt t="134226" x="3086100" y="5791200"/>
          <p14:tracePt t="134243" x="3149600" y="5816600"/>
          <p14:tracePt t="134259" x="3206750" y="5829300"/>
          <p14:tracePt t="134276" x="3276600" y="5842000"/>
          <p14:tracePt t="134293" x="3352800" y="5867400"/>
          <p14:tracePt t="134309" x="3422650" y="5886450"/>
          <p14:tracePt t="134326" x="3486150" y="5899150"/>
          <p14:tracePt t="134343" x="3524250" y="5899150"/>
          <p14:tracePt t="134360" x="3536950" y="5899150"/>
          <p14:tracePt t="134379" x="3549650" y="5899150"/>
          <p14:tracePt t="134416" x="3556000" y="5899150"/>
          <p14:tracePt t="134427" x="3556000" y="5892800"/>
          <p14:tracePt t="134444" x="3568700" y="5880100"/>
          <p14:tracePt t="134460" x="3581400" y="5867400"/>
          <p14:tracePt t="134477" x="3600450" y="5861050"/>
          <p14:tracePt t="134494" x="3613150" y="5842000"/>
          <p14:tracePt t="134510" x="3619500" y="5842000"/>
          <p14:tracePt t="134527" x="3619500" y="5835650"/>
          <p14:tracePt t="134560" x="3619500" y="5829300"/>
          <p14:tracePt t="134577" x="3619500" y="5822950"/>
          <p14:tracePt t="134595" x="3613150" y="5822950"/>
          <p14:tracePt t="134611" x="3600450" y="5810250"/>
          <p14:tracePt t="134628" x="3594100" y="5803900"/>
          <p14:tracePt t="134644" x="3587750" y="5797550"/>
          <p14:tracePt t="134678" x="3581400" y="5791200"/>
          <p14:tracePt t="134694" x="3575050" y="5791200"/>
          <p14:tracePt t="134698" x="3575050" y="5784850"/>
          <p14:tracePt t="135068" x="3568700" y="5784850"/>
          <p14:tracePt t="135076" x="3568700" y="5791200"/>
          <p14:tracePt t="135081" x="3562350" y="5803900"/>
          <p14:tracePt t="135094" x="3556000" y="5810250"/>
          <p14:tracePt t="135110" x="3543300" y="5829300"/>
          <p14:tracePt t="135128" x="3530600" y="5854700"/>
          <p14:tracePt t="135144" x="3524250" y="5873750"/>
          <p14:tracePt t="135160" x="3511550" y="5886450"/>
          <p14:tracePt t="135177" x="3492500" y="5905500"/>
          <p14:tracePt t="135194" x="3479800" y="5930900"/>
          <p14:tracePt t="135196" x="3467100" y="5937250"/>
          <p14:tracePt t="135211" x="3454400" y="5956300"/>
          <p14:tracePt t="135227" x="3441700" y="5975350"/>
          <p14:tracePt t="135244" x="3422650" y="5994400"/>
          <p14:tracePt t="135261" x="3409950" y="6007100"/>
          <p14:tracePt t="135277" x="3390900" y="6013450"/>
          <p14:tracePt t="135294" x="3378200" y="6019800"/>
          <p14:tracePt t="135311" x="3359150" y="6026150"/>
          <p14:tracePt t="135327" x="3327400" y="6026150"/>
          <p14:tracePt t="135345" x="3295650" y="6026150"/>
          <p14:tracePt t="135361" x="3257550" y="6026150"/>
          <p14:tracePt t="135378" x="3225800" y="6026150"/>
          <p14:tracePt t="135396" x="3187700" y="6026150"/>
          <p14:tracePt t="135412" x="3155950" y="6019800"/>
          <p14:tracePt t="135428" x="3130550" y="6013450"/>
          <p14:tracePt t="135444" x="3111500" y="6007100"/>
          <p14:tracePt t="135462" x="3086100" y="6000750"/>
          <p14:tracePt t="135478" x="3067050" y="5988050"/>
          <p14:tracePt t="135494" x="3054350" y="5981700"/>
          <p14:tracePt t="135512" x="3035300" y="5962650"/>
          <p14:tracePt t="135528" x="3028950" y="5949950"/>
          <p14:tracePt t="135544" x="3022600" y="5943600"/>
          <p14:tracePt t="135561" x="3009900" y="5937250"/>
          <p14:tracePt t="135578" x="3003550" y="5924550"/>
          <p14:tracePt t="135596" x="2990850" y="5918200"/>
          <p14:tracePt t="135611" x="2984500" y="5911850"/>
          <p14:tracePt t="135629" x="2971800" y="5899150"/>
          <p14:tracePt t="135645" x="2965450" y="5892800"/>
          <p14:tracePt t="135662" x="2946400" y="5886450"/>
          <p14:tracePt t="135678" x="2940050" y="5880100"/>
          <p14:tracePt t="135695" x="2927350" y="5873750"/>
          <p14:tracePt t="135698" x="2921000" y="5861050"/>
          <p14:tracePt t="135714" x="2914650" y="5854700"/>
          <p14:tracePt t="135728" x="2914650" y="5848350"/>
          <p14:tracePt t="135745" x="2901950" y="5842000"/>
          <p14:tracePt t="135761" x="2901950" y="5835650"/>
          <p14:tracePt t="135778" x="2895600" y="5829300"/>
          <p14:tracePt t="135795" x="2895600" y="5822950"/>
          <p14:tracePt t="135829" x="2889250" y="5816600"/>
          <p14:tracePt t="135845" x="2889250" y="5810250"/>
          <p14:tracePt t="137663" x="2889250" y="5803900"/>
          <p14:tracePt t="137701" x="2895600" y="5797550"/>
          <p14:tracePt t="138084" x="2895600" y="5803900"/>
          <p14:tracePt t="138091" x="2889250" y="5803900"/>
          <p14:tracePt t="138102" x="2882900" y="5810250"/>
          <p14:tracePt t="138115" x="2876550" y="5816600"/>
          <p14:tracePt t="138131" x="2857500" y="5835650"/>
          <p14:tracePt t="138147" x="2838450" y="5854700"/>
          <p14:tracePt t="138163" x="2819400" y="5867400"/>
          <p14:tracePt t="138180" x="2806700" y="5886450"/>
          <p14:tracePt t="138198" x="2787650" y="5911850"/>
          <p14:tracePt t="138214" x="2768600" y="5924550"/>
          <p14:tracePt t="138230" x="2743200" y="5943600"/>
          <p14:tracePt t="138247" x="2724150" y="5962650"/>
          <p14:tracePt t="138264" x="2705100" y="5975350"/>
          <p14:tracePt t="138280" x="2686050" y="5988050"/>
          <p14:tracePt t="138297" x="2667000" y="6000750"/>
          <p14:tracePt t="138314" x="2641600" y="6013450"/>
          <p14:tracePt t="138331" x="2622550" y="6019800"/>
          <p14:tracePt t="138348" x="2609850" y="6019800"/>
          <p14:tracePt t="138364" x="2590800" y="6026150"/>
          <p14:tracePt t="138380" x="2578100" y="6026150"/>
          <p14:tracePt t="138397" x="2565400" y="6032500"/>
          <p14:tracePt t="138414" x="2552700" y="6032500"/>
          <p14:tracePt t="138430" x="2533650" y="6032500"/>
          <p14:tracePt t="138447" x="2520950" y="6032500"/>
          <p14:tracePt t="138464" x="2514600" y="6019800"/>
          <p14:tracePt t="138480" x="2508250" y="6013450"/>
          <p14:tracePt t="138497" x="2501900" y="6007100"/>
          <p14:tracePt t="138514" x="2495550" y="6000750"/>
          <p14:tracePt t="138531" x="2482850" y="6000750"/>
          <p14:tracePt t="138548" x="2482850" y="5994400"/>
          <p14:tracePt t="138564" x="2476500" y="5994400"/>
          <p14:tracePt t="138611" x="2470150" y="5994400"/>
          <p14:tracePt t="138624" x="2470150" y="5988050"/>
          <p14:tracePt t="138648" x="2463800" y="5981700"/>
          <p14:tracePt t="138670" x="2463800" y="5975350"/>
          <p14:tracePt t="138678" x="2457450" y="5975350"/>
          <p14:tracePt t="138694" x="2457450" y="5969000"/>
          <p14:tracePt t="138702" x="2457450" y="5962650"/>
          <p14:tracePt t="138714" x="2457450" y="5956300"/>
          <p14:tracePt t="138731" x="2457450" y="5949950"/>
          <p14:tracePt t="138747" x="2457450" y="5937250"/>
          <p14:tracePt t="138764" x="2457450" y="5930900"/>
          <p14:tracePt t="138780" x="2457450" y="5924550"/>
          <p14:tracePt t="138798" x="2457450" y="5911850"/>
          <p14:tracePt t="138831" x="2457450" y="5905500"/>
          <p14:tracePt t="138856" x="2457450" y="5899150"/>
          <p14:tracePt t="138919" x="2457450" y="5892800"/>
          <p14:tracePt t="138942" x="2457450" y="5886450"/>
          <p14:tracePt t="139191" x="2457450" y="5880100"/>
          <p14:tracePt t="139868" x="2457450" y="5873750"/>
          <p14:tracePt t="139917" x="2457450" y="5867400"/>
          <p14:tracePt t="139936" x="2457450" y="5861050"/>
          <p14:tracePt t="139972" x="2451100" y="5861050"/>
          <p14:tracePt t="139998" x="2451100" y="5854700"/>
          <p14:tracePt t="140045" x="2451100" y="5848350"/>
          <p14:tracePt t="140112" x="2451100" y="5842000"/>
          <p14:tracePt t="140139" x="2451100" y="5835650"/>
          <p14:tracePt t="140854" x="2444750" y="5829300"/>
          <p14:tracePt t="140873" x="2438400" y="5829300"/>
          <p14:tracePt t="140884" x="2438400" y="5822950"/>
          <p14:tracePt t="140904" x="2432050" y="5822950"/>
          <p14:tracePt t="140992" x="2425700" y="5822950"/>
          <p14:tracePt t="141005" x="2425700" y="5835650"/>
          <p14:tracePt t="141012" x="2425700" y="5842000"/>
          <p14:tracePt t="141020" x="2425700" y="5848350"/>
          <p14:tracePt t="141034" x="2425700" y="5854700"/>
          <p14:tracePt t="141051" x="2425700" y="5880100"/>
          <p14:tracePt t="141067" x="2425700" y="5911850"/>
          <p14:tracePt t="141083" x="2425700" y="5918200"/>
          <p14:tracePt t="141100" x="2425700" y="5930900"/>
          <p14:tracePt t="141117" x="2425700" y="5943600"/>
          <p14:tracePt t="141133" x="2425700" y="5949950"/>
          <p14:tracePt t="141150" x="2419350" y="5956300"/>
          <p14:tracePt t="141166" x="2419350" y="5962650"/>
          <p14:tracePt t="141183" x="2413000" y="5969000"/>
          <p14:tracePt t="141200" x="2413000" y="5975350"/>
          <p14:tracePt t="141202" x="2413000" y="5981700"/>
          <p14:tracePt t="141217" x="2406650" y="5988050"/>
          <p14:tracePt t="141233" x="2400300" y="5988050"/>
          <p14:tracePt t="141251" x="2400300" y="5994400"/>
          <p14:tracePt t="141267" x="2387600" y="6000750"/>
          <p14:tracePt t="141285" x="2381250" y="6007100"/>
          <p14:tracePt t="141301" x="2374900" y="6007100"/>
          <p14:tracePt t="141317" x="2362200" y="6007100"/>
          <p14:tracePt t="141334" x="2355850" y="6013450"/>
          <p14:tracePt t="141350" x="2343150" y="6019800"/>
          <p14:tracePt t="141367" x="2330450" y="6026150"/>
          <p14:tracePt t="141400" x="2324100" y="6026150"/>
          <p14:tracePt t="141417" x="2317750" y="6026150"/>
          <p14:tracePt t="141433" x="2311400" y="6032500"/>
          <p14:tracePt t="141450" x="2305050" y="6038850"/>
          <p14:tracePt t="141492" x="2305050" y="6045200"/>
          <p14:tracePt t="141505" x="2298700" y="6045200"/>
          <p14:tracePt t="141806" x="2298700" y="6038850"/>
          <p14:tracePt t="141863" x="2298700" y="6032500"/>
          <p14:tracePt t="141880" x="2305050" y="6032500"/>
          <p14:tracePt t="142229" x="2311400" y="6026150"/>
          <p14:tracePt t="142237" x="2317750" y="6019800"/>
          <p14:tracePt t="142242" x="2324100" y="6019800"/>
          <p14:tracePt t="142253" x="2330450" y="6019800"/>
          <p14:tracePt t="142268" x="2336800" y="6013450"/>
          <p14:tracePt t="142287" x="2343150" y="6013450"/>
          <p14:tracePt t="142340" x="2349500" y="6007100"/>
          <p14:tracePt t="143301" x="2355850" y="6013450"/>
          <p14:tracePt t="143309" x="2362200" y="6026150"/>
          <p14:tracePt t="143320" x="2362200" y="6032500"/>
          <p14:tracePt t="143336" x="2374900" y="6051550"/>
          <p14:tracePt t="143353" x="2387600" y="6076950"/>
          <p14:tracePt t="143370" x="2393950" y="6083300"/>
          <p14:tracePt t="143387" x="2400300" y="6089650"/>
          <p14:tracePt t="143403" x="2406650" y="6096000"/>
          <p14:tracePt t="143420" x="2419350" y="6102350"/>
          <p14:tracePt t="143437" x="2425700" y="6108700"/>
          <p14:tracePt t="143453" x="2438400" y="6115050"/>
          <p14:tracePt t="143470" x="2444750" y="6115050"/>
          <p14:tracePt t="143486" x="2451100" y="6115050"/>
          <p14:tracePt t="143503" x="2457450" y="6121400"/>
          <p14:tracePt t="143520" x="2470150" y="6127750"/>
          <p14:tracePt t="143537" x="2476500" y="6127750"/>
          <p14:tracePt t="143553" x="2482850" y="6127750"/>
          <p14:tracePt t="143569" x="2495550" y="6134100"/>
          <p14:tracePt t="143586" x="2501900" y="6146800"/>
          <p14:tracePt t="143603" x="2520950" y="6159500"/>
          <p14:tracePt t="143620" x="2540000" y="6184900"/>
          <p14:tracePt t="143636" x="2552700" y="6203950"/>
          <p14:tracePt t="143653" x="2565400" y="6216650"/>
          <p14:tracePt t="143669" x="2571750" y="6229350"/>
          <p14:tracePt t="143686" x="2571750" y="6235700"/>
          <p14:tracePt t="143721" x="2571750" y="6242050"/>
          <p14:tracePt t="144223" x="2559050" y="6242050"/>
          <p14:tracePt t="144228" x="2552700" y="6242050"/>
          <p14:tracePt t="144238" x="2546350" y="6235700"/>
          <p14:tracePt t="144255" x="2527300" y="6229350"/>
          <p14:tracePt t="144270" x="2520950" y="6229350"/>
          <p14:tracePt t="144288" x="2514600" y="6229350"/>
          <p14:tracePt t="144304" x="2508250" y="6229350"/>
          <p14:tracePt t="144320" x="2501900" y="6229350"/>
          <p14:tracePt t="144337" x="2495550" y="6223000"/>
          <p14:tracePt t="144354" x="2489200" y="6223000"/>
          <p14:tracePt t="144370" x="2482850" y="6216650"/>
          <p14:tracePt t="144387" x="2476500" y="6210300"/>
          <p14:tracePt t="144404" x="2470150" y="6203950"/>
          <p14:tracePt t="144456" x="2463800" y="6203950"/>
          <p14:tracePt t="144465" x="2463800" y="6197600"/>
          <p14:tracePt t="144566" x="2457450" y="6197600"/>
          <p14:tracePt t="144586" x="2457450" y="6191250"/>
          <p14:tracePt t="145004" x="2451100" y="6197600"/>
          <p14:tracePt t="145011" x="2444750" y="6203950"/>
          <p14:tracePt t="145021" x="2444750" y="6210300"/>
          <p14:tracePt t="145038" x="2444750" y="6216650"/>
          <p14:tracePt t="145057" x="2438400" y="6216650"/>
          <p14:tracePt t="145984" x="2444750" y="6223000"/>
          <p14:tracePt t="145990" x="2451100" y="6223000"/>
          <p14:tracePt t="146007" x="2457450" y="6223000"/>
          <p14:tracePt t="146022" x="2470150" y="6229350"/>
          <p14:tracePt t="146039" x="2482850" y="6235700"/>
          <p14:tracePt t="146055" x="2495550" y="6248400"/>
          <p14:tracePt t="146072" x="2514600" y="6254750"/>
          <p14:tracePt t="146088" x="2527300" y="6261100"/>
          <p14:tracePt t="146105" x="2559050" y="6273800"/>
          <p14:tracePt t="146122" x="2571750" y="6286500"/>
          <p14:tracePt t="146138" x="2590800" y="6292850"/>
          <p14:tracePt t="146155" x="2609850" y="6299200"/>
          <p14:tracePt t="146173" x="2622550" y="6305550"/>
          <p14:tracePt t="146189" x="2641600" y="6305550"/>
          <p14:tracePt t="146192" x="2647950" y="6305550"/>
          <p14:tracePt t="146205" x="2673350" y="6305550"/>
          <p14:tracePt t="146222" x="2698750" y="6305550"/>
          <p14:tracePt t="146239" x="2730500" y="6299200"/>
          <p14:tracePt t="146255" x="2787650" y="6280150"/>
          <p14:tracePt t="146272" x="2844800" y="6273800"/>
          <p14:tracePt t="146288" x="2914650" y="6261100"/>
          <p14:tracePt t="146305" x="2971800" y="6242050"/>
          <p14:tracePt t="146322" x="3054350" y="6216650"/>
          <p14:tracePt t="146338" x="3073400" y="6216650"/>
          <p14:tracePt t="146355" x="3098800" y="6210300"/>
          <p14:tracePt t="146371" x="3111500" y="6203950"/>
          <p14:tracePt t="146388" x="3124200" y="6203950"/>
          <p14:tracePt t="146405" x="3130550" y="6197600"/>
          <p14:tracePt t="146423" x="3143250" y="6184900"/>
          <p14:tracePt t="146440" x="3143250" y="6165850"/>
          <p14:tracePt t="146456" x="3143250" y="6153150"/>
          <p14:tracePt t="146473" x="3130550" y="6121400"/>
          <p14:tracePt t="146489" x="3111500" y="6096000"/>
          <p14:tracePt t="146505" x="3092450" y="6070600"/>
          <p14:tracePt t="146523" x="3073400" y="6051550"/>
          <p14:tracePt t="146539" x="3054350" y="6032500"/>
          <p14:tracePt t="146555" x="3028950" y="6013450"/>
          <p14:tracePt t="146572" x="3009900" y="6000750"/>
          <p14:tracePt t="146589" x="2990850" y="5988050"/>
          <p14:tracePt t="146605" x="2965450" y="5975350"/>
          <p14:tracePt t="146622" x="2927350" y="5969000"/>
          <p14:tracePt t="146639" x="2832100" y="5949950"/>
          <p14:tracePt t="146655" x="2749550" y="5937250"/>
          <p14:tracePt t="146673" x="2660650" y="5918200"/>
          <p14:tracePt t="146689" x="2584450" y="5911850"/>
          <p14:tracePt t="146694" x="2540000" y="5911850"/>
          <p14:tracePt t="146706" x="2501900" y="5911850"/>
          <p14:tracePt t="146723" x="2413000" y="5911850"/>
          <p14:tracePt t="146739" x="2298700" y="5924550"/>
          <p14:tracePt t="146756" x="2228850" y="5943600"/>
          <p14:tracePt t="146773" x="2190750" y="5956300"/>
          <p14:tracePt t="146789" x="2178050" y="5962650"/>
          <p14:tracePt t="146806" x="2165350" y="5975350"/>
          <p14:tracePt t="146822" x="2146300" y="5988050"/>
          <p14:tracePt t="146839" x="2120900" y="6019800"/>
          <p14:tracePt t="146856" x="2101850" y="6038850"/>
          <p14:tracePt t="146872" x="2082800" y="6057900"/>
          <p14:tracePt t="146889" x="2063750" y="6089650"/>
          <p14:tracePt t="146906" x="2044700" y="6108700"/>
          <p14:tracePt t="146923" x="2038350" y="6140450"/>
          <p14:tracePt t="146940" x="2032000" y="6153150"/>
          <p14:tracePt t="146957" x="2032000" y="6178550"/>
          <p14:tracePt t="146972" x="2051050" y="6203950"/>
          <p14:tracePt t="146989" x="2063750" y="6223000"/>
          <p14:tracePt t="147006" x="2082800" y="6242050"/>
          <p14:tracePt t="147022" x="2095500" y="6261100"/>
          <p14:tracePt t="147039" x="2108200" y="6273800"/>
          <p14:tracePt t="147056" x="2114550" y="6286500"/>
          <p14:tracePt t="147073" x="2133600" y="6299200"/>
          <p14:tracePt t="147089" x="2146300" y="6311900"/>
          <p14:tracePt t="147107" x="2159000" y="6318250"/>
          <p14:tracePt t="147123" x="2159000" y="6324600"/>
          <p14:tracePt t="147289" x="2165350" y="6324600"/>
          <p14:tracePt t="147303" x="2171700" y="6324600"/>
          <p14:tracePt t="147310" x="2178050" y="6324600"/>
          <p14:tracePt t="147323" x="2203450" y="6324600"/>
          <p14:tracePt t="147339" x="2228850" y="6324600"/>
          <p14:tracePt t="147356" x="2241550" y="6324600"/>
          <p14:tracePt t="147373" x="2266950" y="6330950"/>
          <p14:tracePt t="147390" x="2286000" y="6337300"/>
          <p14:tracePt t="147407" x="2317750" y="6356350"/>
          <p14:tracePt t="147424" x="2349500" y="6362700"/>
          <p14:tracePt t="147440" x="2387600" y="6388100"/>
          <p14:tracePt t="147457" x="2406650" y="6400800"/>
          <p14:tracePt t="147474" x="2419350" y="6413500"/>
          <p14:tracePt t="147490" x="2432050" y="6426200"/>
          <p14:tracePt t="147506" x="2444750" y="6438900"/>
          <p14:tracePt t="147523" x="2444750" y="6445250"/>
          <p14:tracePt t="148933" x="2457450" y="6445250"/>
          <p14:tracePt t="148942" x="2463800" y="6445250"/>
          <p14:tracePt t="148949" x="2476500" y="6438900"/>
          <p14:tracePt t="148958" x="2482850" y="6432550"/>
          <p14:tracePt t="148974" x="2501900" y="6413500"/>
          <p14:tracePt t="148991" x="2527300" y="6394450"/>
          <p14:tracePt t="149008" x="2540000" y="6388100"/>
          <p14:tracePt t="149024" x="2546350" y="6381750"/>
          <p14:tracePt t="149041" x="2552700" y="6375400"/>
          <p14:tracePt t="149058" x="2571750" y="6362700"/>
          <p14:tracePt t="149075" x="2590800" y="6343650"/>
          <p14:tracePt t="149091" x="2603500" y="6337300"/>
          <p14:tracePt t="149124" x="2609850" y="6337300"/>
          <p14:tracePt t="149195" x="2609850" y="6330950"/>
          <p14:tracePt t="149207" x="2609850" y="6324600"/>
          <p14:tracePt t="149214" x="2616200" y="6324600"/>
          <p14:tracePt t="149226" x="2622550" y="6318250"/>
          <p14:tracePt t="149242" x="2628900" y="6311900"/>
          <p14:tracePt t="149326" x="2628900" y="6305550"/>
          <p14:tracePt t="149339" x="2628900" y="6299200"/>
          <p14:tracePt t="149356" x="2628900" y="6292850"/>
          <p14:tracePt t="149494" x="2635250" y="6286500"/>
          <p14:tracePt t="149512" x="2635250" y="6280150"/>
          <p14:tracePt t="149520" x="2635250" y="6273800"/>
          <p14:tracePt t="149537" x="2635250" y="6267450"/>
          <p14:tracePt t="149601" x="2641600" y="6267450"/>
          <p14:tracePt t="149614" x="2641600" y="6261100"/>
          <p14:tracePt t="149654" x="2641600" y="6254750"/>
          <p14:tracePt t="149828" x="2641600" y="6248400"/>
          <p14:tracePt t="149842" x="2635250" y="6248400"/>
          <p14:tracePt t="149856" x="2628900" y="6248400"/>
          <p14:tracePt t="149884" x="2628900" y="6242050"/>
          <p14:tracePt t="149894" x="2622550" y="6242050"/>
          <p14:tracePt t="149934" x="2616200" y="6242050"/>
          <p14:tracePt t="149943" x="2616200" y="6235700"/>
          <p14:tracePt t="149948" x="2609850" y="6235700"/>
          <p14:tracePt t="149964" x="2603500" y="6229350"/>
          <p14:tracePt t="149976" x="2603500" y="6223000"/>
          <p14:tracePt t="150005" x="2603500" y="6216650"/>
          <p14:tracePt t="150010" x="2597150" y="6216650"/>
          <p14:tracePt t="150179" x="2590800" y="6216650"/>
          <p14:tracePt t="150492" x="2597150" y="6216650"/>
          <p14:tracePt t="150499" x="2603500" y="6210300"/>
          <p14:tracePt t="150510" x="2609850" y="6203950"/>
          <p14:tracePt t="150526" x="2622550" y="6197600"/>
          <p14:tracePt t="150543" x="2628900" y="6191250"/>
          <p14:tracePt t="150559" x="2647950" y="6178550"/>
          <p14:tracePt t="150576" x="2667000" y="6159500"/>
          <p14:tracePt t="150593" x="2673350" y="6153150"/>
          <p14:tracePt t="150626" x="2679700" y="6153150"/>
          <p14:tracePt t="150643" x="2679700" y="6146800"/>
          <p14:tracePt t="150660" x="2692400" y="6140450"/>
          <p14:tracePt t="150677" x="2705100" y="6134100"/>
          <p14:tracePt t="150693" x="2717800" y="6134100"/>
          <p14:tracePt t="150710" x="2736850" y="6121400"/>
          <p14:tracePt t="150726" x="2755900" y="6121400"/>
          <p14:tracePt t="150743" x="2768600" y="6108700"/>
          <p14:tracePt t="150760" x="2781300" y="6102350"/>
          <p14:tracePt t="150776" x="2800350" y="6096000"/>
          <p14:tracePt t="150793" x="2825750" y="6083300"/>
          <p14:tracePt t="150810" x="2838450" y="6083300"/>
          <p14:tracePt t="150827" x="2851150" y="6083300"/>
          <p14:tracePt t="150843" x="2870200" y="6083300"/>
          <p14:tracePt t="150860" x="2876550" y="6083300"/>
          <p14:tracePt t="150878" x="2889250" y="6076950"/>
          <p14:tracePt t="151660" x="2882900" y="6076950"/>
          <p14:tracePt t="151673" x="2882900" y="6083300"/>
          <p14:tracePt t="151682" x="2882900" y="6089650"/>
          <p14:tracePt t="151695" x="2882900" y="6096000"/>
          <p14:tracePt t="151711" x="2882900" y="6108700"/>
          <p14:tracePt t="151727" x="2882900" y="6121400"/>
          <p14:tracePt t="151795" x="2889250" y="6121400"/>
          <p14:tracePt t="151816" x="2895600" y="6121400"/>
          <p14:tracePt t="151829" x="2901950" y="6121400"/>
          <p14:tracePt t="151838" x="2908300" y="6115050"/>
          <p14:tracePt t="151847" x="2921000" y="6108700"/>
          <p14:tracePt t="151860" x="2933700" y="6089650"/>
          <p14:tracePt t="151878" x="2946400" y="6076950"/>
          <p14:tracePt t="151894" x="2959100" y="6064250"/>
          <p14:tracePt t="151912" x="2965450" y="6051550"/>
          <p14:tracePt t="151927" x="2978150" y="6045200"/>
          <p14:tracePt t="151945" x="2984500" y="6032500"/>
          <p14:tracePt t="151961" x="2990850" y="6019800"/>
          <p14:tracePt t="151978" x="3003550" y="6000750"/>
          <p14:tracePt t="151994" x="3009900" y="5981700"/>
          <p14:tracePt t="152011" x="3016250" y="5962650"/>
          <p14:tracePt t="152028" x="3028950" y="5943600"/>
          <p14:tracePt t="152044" x="3041650" y="5924550"/>
          <p14:tracePt t="152061" x="3060700" y="5892800"/>
          <p14:tracePt t="152078" x="3073400" y="5867400"/>
          <p14:tracePt t="152095" x="3079750" y="5848350"/>
          <p14:tracePt t="152112" x="3092450" y="5829300"/>
          <p14:tracePt t="152128" x="3092450" y="5816600"/>
          <p14:tracePt t="153567" x="3098800" y="5810250"/>
          <p14:tracePt t="153576" x="3111500" y="5810250"/>
          <p14:tracePt t="153582" x="3130550" y="5810250"/>
          <p14:tracePt t="153597" x="3175000" y="5791200"/>
          <p14:tracePt t="153613" x="3257550" y="5765800"/>
          <p14:tracePt t="153629" x="3346450" y="5746750"/>
          <p14:tracePt t="153646" x="3441700" y="5727700"/>
          <p14:tracePt t="153664" x="3587750" y="5715000"/>
          <p14:tracePt t="153679" x="3689350" y="5715000"/>
          <p14:tracePt t="153696" x="3759200" y="5715000"/>
          <p14:tracePt t="153713" x="3810000" y="5734050"/>
          <p14:tracePt t="153729" x="3835400" y="5740400"/>
          <p14:tracePt t="153746" x="3860800" y="5753100"/>
          <p14:tracePt t="153763" x="3892550" y="5772150"/>
          <p14:tracePt t="153779" x="4006850" y="5810250"/>
          <p14:tracePt t="153796" x="4095750" y="5835650"/>
          <p14:tracePt t="153813" x="4210050" y="5861050"/>
          <p14:tracePt t="153830" x="4318000" y="5886450"/>
          <p14:tracePt t="153847" x="4406900" y="5911850"/>
          <p14:tracePt t="153864" x="4476750" y="5937250"/>
          <p14:tracePt t="153879" x="4495800" y="5956300"/>
          <p14:tracePt t="153896" x="4521200" y="5981700"/>
          <p14:tracePt t="153913" x="4533900" y="6000750"/>
          <p14:tracePt t="153930" x="4540250" y="6013450"/>
          <p14:tracePt t="153946" x="4546600" y="6032500"/>
          <p14:tracePt t="153963" x="4552950" y="6051550"/>
          <p14:tracePt t="153979" x="4552950" y="6064250"/>
          <p14:tracePt t="153996" x="4559300" y="6070600"/>
          <p14:tracePt t="154013" x="4559300" y="6076950"/>
          <p14:tracePt t="154029" x="4559300" y="6083300"/>
          <p14:tracePt t="154174" x="4565650" y="6083300"/>
          <p14:tracePt t="154181" x="4572000" y="6083300"/>
          <p14:tracePt t="154197" x="4597400" y="6076950"/>
          <p14:tracePt t="154214" x="4616450" y="6076950"/>
          <p14:tracePt t="154231" x="4641850" y="6076950"/>
          <p14:tracePt t="154248" x="4692650" y="6070600"/>
          <p14:tracePt t="154265" x="4718050" y="6070600"/>
          <p14:tracePt t="154282" x="4724400" y="6070600"/>
          <p14:tracePt t="154298" x="4737100" y="6070600"/>
          <p14:tracePt t="154316" x="4737100" y="6076950"/>
          <p14:tracePt t="154357" x="4743450" y="6076950"/>
          <p14:tracePt t="154941" x="4743450" y="6070600"/>
          <p14:tracePt t="154947" x="4737100" y="6070600"/>
          <p14:tracePt t="154972" x="4737100" y="6064250"/>
          <p14:tracePt t="155007" x="4730750" y="6064250"/>
          <p14:tracePt t="155108" x="4724400" y="6057900"/>
          <p14:tracePt t="155217" x="4718050" y="6057900"/>
          <p14:tracePt t="155234" x="4718050" y="6051550"/>
          <p14:tracePt t="155242" x="4718050" y="6045200"/>
          <p14:tracePt t="155370" x="4711700" y="6038850"/>
          <p14:tracePt t="155392" x="4711700" y="6032500"/>
          <p14:tracePt t="155543" x="4711700" y="6026150"/>
          <p14:tracePt t="155644" x="4705350" y="6019800"/>
          <p14:tracePt t="155705" x="4699000" y="6019800"/>
          <p14:tracePt t="155717" x="4699000" y="6013450"/>
          <p14:tracePt t="155730" x="4699000" y="6007100"/>
          <p14:tracePt t="155746" x="4699000" y="6000750"/>
          <p14:tracePt t="155758" x="4699000" y="5994400"/>
          <p14:tracePt t="155918" x="4699000" y="5988050"/>
          <p14:tracePt t="155935" x="4692650" y="5988050"/>
          <p14:tracePt t="155943" x="4692650" y="5981700"/>
          <p14:tracePt t="156005" x="4692650" y="5975350"/>
          <p14:tracePt t="156053" x="4686300" y="5969000"/>
          <p14:tracePt t="156073" x="4673600" y="5962650"/>
          <p14:tracePt t="156088" x="4667250" y="5956300"/>
          <p14:tracePt t="156101" x="4660900" y="5956300"/>
          <p14:tracePt t="156109" x="4654550" y="5956300"/>
          <p14:tracePt t="156118" x="4648200" y="5949950"/>
          <p14:tracePt t="156131" x="4641850" y="5943600"/>
          <p14:tracePt t="156148" x="4629150" y="5937250"/>
          <p14:tracePt t="156165" x="4622800" y="5924550"/>
          <p14:tracePt t="156181" x="4616450" y="5924550"/>
          <p14:tracePt t="156198" x="4616450" y="5918200"/>
          <p14:tracePt t="156215" x="4616450" y="5899150"/>
          <p14:tracePt t="156232" x="4622800" y="5892800"/>
          <p14:tracePt t="156248" x="4635500" y="5886450"/>
          <p14:tracePt t="156264" x="4641850" y="5880100"/>
          <p14:tracePt t="156282" x="4660900" y="5880100"/>
          <p14:tracePt t="156299" x="4686300" y="5880100"/>
          <p14:tracePt t="156316" x="4711700" y="5880100"/>
          <p14:tracePt t="156333" x="4737100" y="5880100"/>
          <p14:tracePt t="156349" x="4749800" y="5886450"/>
          <p14:tracePt t="156365" x="4768850" y="5886450"/>
          <p14:tracePt t="156382" x="4787900" y="5886450"/>
          <p14:tracePt t="156399" x="4800600" y="5886450"/>
          <p14:tracePt t="156415" x="4819650" y="5886450"/>
          <p14:tracePt t="156432" x="4832350" y="5886450"/>
          <p14:tracePt t="156449" x="4845050" y="5886450"/>
          <p14:tracePt t="156465" x="4857750" y="5886450"/>
          <p14:tracePt t="156482" x="4876800" y="5880100"/>
          <p14:tracePt t="156499" x="4902200" y="5880100"/>
          <p14:tracePt t="156516" x="4921250" y="5873750"/>
          <p14:tracePt t="156533" x="4933950" y="5873750"/>
          <p14:tracePt t="156549" x="4953000" y="5873750"/>
          <p14:tracePt t="156565" x="4965700" y="5873750"/>
          <p14:tracePt t="156583" x="4972050" y="5873750"/>
          <p14:tracePt t="156599" x="4978400" y="5873750"/>
          <p14:tracePt t="156616" x="4997450" y="5867400"/>
          <p14:tracePt t="156632" x="5022850" y="5861050"/>
          <p14:tracePt t="156649" x="5048250" y="5861050"/>
          <p14:tracePt t="156665" x="5086350" y="5861050"/>
          <p14:tracePt t="156682" x="5137150" y="5854700"/>
          <p14:tracePt t="156699" x="5175250" y="5854700"/>
          <p14:tracePt t="156702" x="5187950" y="5848350"/>
          <p14:tracePt t="156716" x="5194300" y="5848350"/>
          <p14:tracePt t="156732" x="5219700" y="5835650"/>
          <p14:tracePt t="156749" x="5238750" y="5829300"/>
          <p14:tracePt t="156801" x="5238750" y="5822950"/>
          <p14:tracePt t="156822" x="5238750" y="5816600"/>
          <p14:tracePt t="156967" x="5238750" y="5810250"/>
          <p14:tracePt t="156977" x="5245100" y="5810250"/>
          <p14:tracePt t="157350" x="5251450" y="5803900"/>
          <p14:tracePt t="157356" x="5257800" y="5797550"/>
          <p14:tracePt t="157372" x="5270500" y="5797550"/>
          <p14:tracePt t="157383" x="5276850" y="5797550"/>
          <p14:tracePt t="157400" x="5295900" y="5791200"/>
          <p14:tracePt t="157417" x="5308600" y="5791200"/>
          <p14:tracePt t="157434" x="5346700" y="5791200"/>
          <p14:tracePt t="157450" x="5372100" y="5784850"/>
          <p14:tracePt t="157467" x="5391150" y="5784850"/>
          <p14:tracePt t="157483" x="5403850" y="5784850"/>
          <p14:tracePt t="157500" x="5416550" y="5784850"/>
          <p14:tracePt t="157517" x="5422900" y="5784850"/>
          <p14:tracePt t="157563" x="5429250" y="5784850"/>
          <p14:tracePt t="157571" x="5435600" y="5784850"/>
          <p14:tracePt t="157584" x="5448300" y="5784850"/>
          <p14:tracePt t="157601" x="5467350" y="5784850"/>
          <p14:tracePt t="157617" x="5486400" y="5784850"/>
          <p14:tracePt t="157633" x="5499100" y="5784850"/>
          <p14:tracePt t="157650" x="5524500" y="5784850"/>
          <p14:tracePt t="157667" x="5543550" y="5784850"/>
          <p14:tracePt t="157684" x="5568950" y="5784850"/>
          <p14:tracePt t="157700" x="5594350" y="5784850"/>
          <p14:tracePt t="157716" x="5607050" y="5778500"/>
          <p14:tracePt t="157734" x="5613400" y="5778500"/>
          <p14:tracePt t="157750" x="5619750" y="5778500"/>
          <p14:tracePt t="157767" x="5626100" y="5778500"/>
          <p14:tracePt t="157784" x="5632450" y="5778500"/>
          <p14:tracePt t="158500" x="5626100" y="5772150"/>
          <p14:tracePt t="158509" x="5626100" y="5765800"/>
          <p14:tracePt t="158522" x="5626100" y="5759450"/>
          <p14:tracePt t="158535" x="5626100" y="5746750"/>
          <p14:tracePt t="158552" x="5626100" y="5727700"/>
          <p14:tracePt t="158568" x="5619750" y="5708650"/>
          <p14:tracePt t="158584" x="5607050" y="5689600"/>
          <p14:tracePt t="158601" x="5588000" y="5670550"/>
          <p14:tracePt t="158618" x="5568950" y="5645150"/>
          <p14:tracePt t="158634" x="5549900" y="5632450"/>
          <p14:tracePt t="158651" x="5518150" y="5619750"/>
          <p14:tracePt t="158668" x="5473700" y="5632450"/>
          <p14:tracePt t="158684" x="5403850" y="5651500"/>
          <p14:tracePt t="158701" x="5327650" y="5676900"/>
          <p14:tracePt t="158718" x="5245100" y="5715000"/>
          <p14:tracePt t="158735" x="5168900" y="5765800"/>
          <p14:tracePt t="158752" x="5118100" y="5810250"/>
          <p14:tracePt t="158768" x="5080000" y="5873750"/>
          <p14:tracePt t="158786" x="5067300" y="5930900"/>
          <p14:tracePt t="158802" x="5060950" y="5969000"/>
          <p14:tracePt t="158818" x="5060950" y="5988050"/>
          <p14:tracePt t="158835" x="5067300" y="6007100"/>
          <p14:tracePt t="158851" x="5073650" y="6013450"/>
          <p14:tracePt t="158868" x="5080000" y="6032500"/>
          <p14:tracePt t="158884" x="5105400" y="6057900"/>
          <p14:tracePt t="158901" x="5124450" y="6076950"/>
          <p14:tracePt t="158918" x="5143500" y="6096000"/>
          <p14:tracePt t="158935" x="5156200" y="6115050"/>
          <p14:tracePt t="158951" x="5168900" y="6134100"/>
          <p14:tracePt t="158968" x="5181600" y="6153150"/>
          <p14:tracePt t="158985" x="5187950" y="6159500"/>
          <p14:tracePt t="159003" x="5194300" y="6172200"/>
          <p14:tracePt t="159019" x="5200650" y="6178550"/>
          <p14:tracePt t="159036" x="5200650" y="6184900"/>
          <p14:tracePt t="159074" x="5207000" y="6184900"/>
          <p14:tracePt t="159151" x="5213350" y="6184900"/>
          <p14:tracePt t="159211" x="5219700" y="6184900"/>
          <p14:tracePt t="159293" x="5226050" y="6184900"/>
          <p14:tracePt t="159304" x="5226050" y="6178550"/>
          <p14:tracePt t="159311" x="5226050" y="6172200"/>
          <p14:tracePt t="159326" x="5226050" y="6165850"/>
          <p14:tracePt t="159342" x="5226050" y="6159500"/>
          <p14:tracePt t="159356" x="5226050" y="6153150"/>
          <p14:tracePt t="159369" x="5226050" y="6146800"/>
          <p14:tracePt t="159385" x="5232400" y="6140450"/>
          <p14:tracePt t="159401" x="5238750" y="6134100"/>
          <p14:tracePt t="159418" x="5238750" y="6121400"/>
          <p14:tracePt t="159435" x="5238750" y="6115050"/>
          <p14:tracePt t="159452" x="5245100" y="6108700"/>
          <p14:tracePt t="159485" x="5245100" y="6102350"/>
          <p14:tracePt t="159502" x="5245100" y="6096000"/>
          <p14:tracePt t="159584" x="5245100" y="6089650"/>
          <p14:tracePt t="161174" x="5245100" y="6083300"/>
          <p14:tracePt t="161181" x="5238750" y="6076950"/>
          <p14:tracePt t="161192" x="5232400" y="6064250"/>
          <p14:tracePt t="161204" x="5219700" y="6051550"/>
          <p14:tracePt t="161221" x="5207000" y="6026150"/>
          <p14:tracePt t="161237" x="5194300" y="6000750"/>
          <p14:tracePt t="161254" x="5194300" y="5943600"/>
          <p14:tracePt t="161270" x="5194300" y="5873750"/>
          <p14:tracePt t="161288" x="5207000" y="5759450"/>
          <p14:tracePt t="161303" x="5232400" y="5670550"/>
          <p14:tracePt t="161320" x="5270500" y="5594350"/>
          <p14:tracePt t="161337" x="5334000" y="5492750"/>
          <p14:tracePt t="161354" x="5410200" y="5403850"/>
          <p14:tracePt t="161370" x="5486400" y="5302250"/>
          <p14:tracePt t="161387" x="5613400" y="5137150"/>
          <p14:tracePt t="161404" x="5651500" y="5080000"/>
          <p14:tracePt t="161420" x="5772150" y="4953000"/>
          <p14:tracePt t="161437" x="5854700" y="4883150"/>
          <p14:tracePt t="161455" x="5905500" y="4838700"/>
          <p14:tracePt t="161471" x="5962650" y="4806950"/>
          <p14:tracePt t="161487" x="6045200" y="4768850"/>
          <p14:tracePt t="161504" x="6210300" y="4730750"/>
          <p14:tracePt t="161520" x="6305550" y="4743450"/>
          <p14:tracePt t="161538" x="6388100" y="4794250"/>
          <p14:tracePt t="161554" x="6438900" y="4870450"/>
          <p14:tracePt t="161571" x="6457950" y="4940300"/>
          <p14:tracePt t="161587" x="6470650" y="5035550"/>
          <p14:tracePt t="161604" x="6464300" y="5143500"/>
          <p14:tracePt t="161620" x="6438900" y="5283200"/>
          <p14:tracePt t="161637" x="6419850" y="5353050"/>
          <p14:tracePt t="161654" x="6407150" y="5372100"/>
          <p14:tracePt t="161670" x="6407150" y="5397500"/>
          <p14:tracePt t="161692" x="6413500" y="5441950"/>
          <p14:tracePt t="161698" x="6419850" y="5448300"/>
          <p14:tracePt t="161706" x="6419850" y="5461000"/>
          <p14:tracePt t="161725" x="6426200" y="5473700"/>
          <p14:tracePt t="161739" x="6426200" y="5486400"/>
          <p14:tracePt t="161754" x="6419850" y="5505450"/>
          <p14:tracePt t="161771" x="6407150" y="5524500"/>
          <p14:tracePt t="161788" x="6388100" y="5543550"/>
          <p14:tracePt t="161804" x="6375400" y="5556250"/>
          <p14:tracePt t="161821" x="6356350" y="5575300"/>
          <p14:tracePt t="161838" x="6337300" y="5588000"/>
          <p14:tracePt t="161854" x="6305550" y="5607050"/>
          <p14:tracePt t="161871" x="6286500" y="5626100"/>
          <p14:tracePt t="161888" x="6261100" y="5645150"/>
          <p14:tracePt t="161905" x="6210300" y="5664200"/>
          <p14:tracePt t="161921" x="6102350" y="5702300"/>
          <p14:tracePt t="161939" x="6013450" y="5727700"/>
          <p14:tracePt t="161956" x="5924550" y="5753100"/>
          <p14:tracePt t="161972" x="5829300" y="5772150"/>
          <p14:tracePt t="161988" x="5746750" y="5784850"/>
          <p14:tracePt t="162004" x="5708650" y="5791200"/>
          <p14:tracePt t="162021" x="5695950" y="5791200"/>
          <p14:tracePt t="162038" x="5683250" y="5791200"/>
          <p14:tracePt t="162058" x="5676900" y="5797550"/>
          <p14:tracePt t="162071" x="5676900" y="5803900"/>
          <p14:tracePt t="162088" x="5664200" y="5810250"/>
          <p14:tracePt t="162105" x="5651500" y="5822950"/>
          <p14:tracePt t="162121" x="5632450" y="5867400"/>
          <p14:tracePt t="162138" x="5613400" y="5937250"/>
          <p14:tracePt t="162156" x="5594350" y="6038850"/>
          <p14:tracePt t="162173" x="5588000" y="6076950"/>
          <p14:tracePt t="162189" x="5588000" y="6096000"/>
          <p14:tracePt t="162193" x="5594350" y="6102350"/>
          <p14:tracePt t="162205" x="5594350" y="6108700"/>
          <p14:tracePt t="162222" x="5600700" y="6115050"/>
          <p14:tracePt t="162373" x="5594350" y="6108700"/>
          <p14:tracePt t="162383" x="5594350" y="6102350"/>
          <p14:tracePt t="162390" x="5588000" y="6089650"/>
          <p14:tracePt t="162405" x="5568950" y="6076950"/>
          <p14:tracePt t="162421" x="5562600" y="6064250"/>
          <p14:tracePt t="162439" x="5562600" y="6057900"/>
          <p14:tracePt t="162456" x="5562600" y="6051550"/>
          <p14:tracePt t="162472" x="5562600" y="6038850"/>
          <p14:tracePt t="162489" x="5562600" y="6019800"/>
          <p14:tracePt t="162505" x="5562600" y="6000750"/>
          <p14:tracePt t="162522" x="5575300" y="5988050"/>
          <p14:tracePt t="162538" x="5594350" y="5969000"/>
          <p14:tracePt t="162555" x="5626100" y="5949950"/>
          <p14:tracePt t="162572" x="5734050" y="5911850"/>
          <p14:tracePt t="162588" x="5829300" y="5899150"/>
          <p14:tracePt t="162605" x="5924550" y="5899150"/>
          <p14:tracePt t="162622" x="5994400" y="5899150"/>
          <p14:tracePt t="162638" x="6038850" y="5899150"/>
          <p14:tracePt t="162655" x="6051550" y="5899150"/>
          <p14:tracePt t="162820" x="6051550" y="5892800"/>
          <p14:tracePt t="162846" x="6057900" y="5892800"/>
          <p14:tracePt t="162856" x="6057900" y="5886450"/>
          <p14:tracePt t="162863" x="6070600" y="5873750"/>
          <p14:tracePt t="162874" x="6083300" y="5854700"/>
          <p14:tracePt t="162890" x="6102350" y="5835650"/>
          <p14:tracePt t="162906" x="6115050" y="5822950"/>
          <p14:tracePt t="162922" x="6121400" y="5816600"/>
          <p14:tracePt t="162941" x="6121400" y="5803900"/>
          <p14:tracePt t="162974" x="6121400" y="5797550"/>
          <p14:tracePt t="163004" x="6121400" y="5784850"/>
          <p14:tracePt t="163019" x="6121400" y="5778500"/>
          <p14:tracePt t="163030" x="6121400" y="5772150"/>
          <p14:tracePt t="163046" x="6121400" y="5759450"/>
          <p14:tracePt t="163056" x="6127750" y="5759450"/>
          <p14:tracePt t="163073" x="6127750" y="5753100"/>
          <p14:tracePt t="163089" x="6127750" y="5734050"/>
          <p14:tracePt t="163106" x="6134100" y="5721350"/>
          <p14:tracePt t="163123" x="6140450" y="5708650"/>
          <p14:tracePt t="163139" x="6146800" y="5695950"/>
          <p14:tracePt t="163156" x="6153150" y="5683250"/>
          <p14:tracePt t="163190" x="6159500" y="5676900"/>
          <p14:tracePt t="163217" x="6165850" y="5670550"/>
          <p14:tracePt t="163231" x="6178550" y="5664200"/>
          <p14:tracePt t="163239" x="6178550" y="5657850"/>
          <p14:tracePt t="163256" x="6184900" y="5657850"/>
          <p14:tracePt t="163273" x="6197600" y="5651500"/>
          <p14:tracePt t="163290" x="6203950" y="5651500"/>
          <p14:tracePt t="163306" x="6216650" y="5651500"/>
          <p14:tracePt t="163323" x="6242050" y="5645150"/>
          <p14:tracePt t="163340" x="6261100" y="5645150"/>
          <p14:tracePt t="163356" x="6273800" y="5645150"/>
          <p14:tracePt t="163374" x="6292850" y="5645150"/>
          <p14:tracePt t="163390" x="6305550" y="5645150"/>
          <p14:tracePt t="163406" x="6324600" y="5645150"/>
          <p14:tracePt t="163424" x="6356350" y="5645150"/>
          <p14:tracePt t="163440" x="6362700" y="5645150"/>
          <p14:tracePt t="163523" x="6369050" y="5645150"/>
          <p14:tracePt t="163535" x="6375400" y="5645150"/>
          <p14:tracePt t="163584" x="6381750" y="5645150"/>
          <p14:tracePt t="163611" x="6381750" y="5638800"/>
          <p14:tracePt t="164201" x="6388100" y="5638800"/>
          <p14:tracePt t="164298" x="6394450" y="5645150"/>
          <p14:tracePt t="164361" x="6400800" y="5645150"/>
          <p14:tracePt t="164463" x="6407150" y="5651500"/>
          <p14:tracePt t="164559" x="6413500" y="5651500"/>
          <p14:tracePt t="164570" x="6413500" y="5657850"/>
          <p14:tracePt t="165147" x="6426200" y="5657850"/>
          <p14:tracePt t="165156" x="6432550" y="5657850"/>
          <p14:tracePt t="165164" x="6438900" y="5657850"/>
          <p14:tracePt t="165174" x="6445250" y="5657850"/>
          <p14:tracePt t="165190" x="6457950" y="5657850"/>
          <p14:tracePt t="165207" x="6477000" y="5657850"/>
          <p14:tracePt t="165253" x="6483350" y="5657850"/>
          <p14:tracePt t="165258" x="6483350" y="5651500"/>
          <p14:tracePt t="165299" x="6489700" y="5651500"/>
          <p14:tracePt t="165669" x="6483350" y="5651500"/>
          <p14:tracePt t="165674" x="6477000" y="5657850"/>
          <p14:tracePt t="165692" x="6464300" y="5676900"/>
          <p14:tracePt t="165697" x="6457950" y="5683250"/>
          <p14:tracePt t="165708" x="6445250" y="5695950"/>
          <p14:tracePt t="165726" x="6432550" y="5715000"/>
          <p14:tracePt t="165742" x="6400800" y="5740400"/>
          <p14:tracePt t="165758" x="6388100" y="5753100"/>
          <p14:tracePt t="165774" x="6369050" y="5772150"/>
          <p14:tracePt t="165791" x="6356350" y="5791200"/>
          <p14:tracePt t="165808" x="6343650" y="5797550"/>
          <p14:tracePt t="165824" x="6330950" y="5810250"/>
          <p14:tracePt t="165841" x="6318250" y="5829300"/>
          <p14:tracePt t="165858" x="6292850" y="5861050"/>
          <p14:tracePt t="165874" x="6280150" y="5892800"/>
          <p14:tracePt t="165892" x="6267450" y="5911850"/>
          <p14:tracePt t="165909" x="6267450" y="5930900"/>
          <p14:tracePt t="165926" x="6267450" y="5949950"/>
          <p14:tracePt t="165941" x="6267450" y="5956300"/>
          <p14:tracePt t="165958" x="6267450" y="5962650"/>
          <p14:tracePt t="166159" x="6273800" y="5962650"/>
          <p14:tracePt t="166174" x="6280150" y="5956300"/>
          <p14:tracePt t="166181" x="6280150" y="5949950"/>
          <p14:tracePt t="166196" x="6286500" y="5949950"/>
          <p14:tracePt t="166209" x="6286500" y="5943600"/>
          <p14:tracePt t="166238" x="6286500" y="5937250"/>
          <p14:tracePt t="166280" x="6292850" y="5937250"/>
          <p14:tracePt t="166697" x="6292850" y="5930900"/>
          <p14:tracePt t="166704" x="6292850" y="5924550"/>
          <p14:tracePt t="166714" x="6292850" y="5918200"/>
          <p14:tracePt t="166725" x="6292850" y="5911850"/>
          <p14:tracePt t="166742" x="6299200" y="5892800"/>
          <p14:tracePt t="166759" x="6305550" y="5873750"/>
          <p14:tracePt t="166775" x="6311900" y="5861050"/>
          <p14:tracePt t="166792" x="6311900" y="5842000"/>
          <p14:tracePt t="166809" x="6318250" y="5822950"/>
          <p14:tracePt t="166826" x="6324600" y="5810250"/>
          <p14:tracePt t="166842" x="6330950" y="5791200"/>
          <p14:tracePt t="166859" x="6337300" y="5778500"/>
          <p14:tracePt t="166877" x="6343650" y="5753100"/>
          <p14:tracePt t="166893" x="6343650" y="5740400"/>
          <p14:tracePt t="166910" x="6350000" y="5734050"/>
          <p14:tracePt t="166926" x="6350000" y="5721350"/>
          <p14:tracePt t="166943" x="6350000" y="5715000"/>
          <p14:tracePt t="166960" x="6356350" y="5715000"/>
          <p14:tracePt t="166976" x="6356350" y="5708650"/>
          <p14:tracePt t="167012" x="6362700" y="5702300"/>
          <p14:tracePt t="167036" x="6369050" y="5695950"/>
          <p14:tracePt t="167042" x="6375400" y="5695950"/>
          <p14:tracePt t="167059" x="6381750" y="5695950"/>
          <p14:tracePt t="167076" x="6394450" y="5689600"/>
          <p14:tracePt t="167093" x="6413500" y="5689600"/>
          <p14:tracePt t="167109" x="6419850" y="5689600"/>
          <p14:tracePt t="167126" x="6438900" y="5702300"/>
          <p14:tracePt t="167143" x="6464300" y="5734050"/>
          <p14:tracePt t="167160" x="6483350" y="5746750"/>
          <p14:tracePt t="167176" x="6502400" y="5765800"/>
          <p14:tracePt t="167192" x="6515100" y="5791200"/>
          <p14:tracePt t="167209" x="6515100" y="5803900"/>
          <p14:tracePt t="167226" x="6515100" y="5829300"/>
          <p14:tracePt t="167243" x="6515100" y="5861050"/>
          <p14:tracePt t="167260" x="6508750" y="5899150"/>
          <p14:tracePt t="167276" x="6508750" y="5924550"/>
          <p14:tracePt t="167294" x="6508750" y="5949950"/>
          <p14:tracePt t="167310" x="6508750" y="5981700"/>
          <p14:tracePt t="167327" x="6508750" y="6007100"/>
          <p14:tracePt t="167345" x="6515100" y="6057900"/>
          <p14:tracePt t="167361" x="6521450" y="6089650"/>
          <p14:tracePt t="167378" x="6521450" y="6115050"/>
          <p14:tracePt t="167394" x="6521450" y="6127750"/>
          <p14:tracePt t="167411" x="6515100" y="6153150"/>
          <p14:tracePt t="167427" x="6496050" y="6178550"/>
          <p14:tracePt t="167444" x="6477000" y="6197600"/>
          <p14:tracePt t="167460" x="6438900" y="6229350"/>
          <p14:tracePt t="167477" x="6407150" y="6248400"/>
          <p14:tracePt t="167494" x="6375400" y="6261100"/>
          <p14:tracePt t="167510" x="6318250" y="6280150"/>
          <p14:tracePt t="167527" x="6261100" y="6292850"/>
          <p14:tracePt t="167544" x="6191250" y="6292850"/>
          <p14:tracePt t="167560" x="6140450" y="6292850"/>
          <p14:tracePt t="167577" x="6096000" y="6292850"/>
          <p14:tracePt t="167594" x="6076950" y="6292850"/>
          <p14:tracePt t="167611" x="6070600" y="6292850"/>
          <p14:tracePt t="168038" x="6064250" y="6292850"/>
          <p14:tracePt t="168742" x="6070600" y="6292850"/>
          <p14:tracePt t="169284" x="6076950" y="6292850"/>
          <p14:tracePt t="169299" x="6083300" y="6292850"/>
          <p14:tracePt t="169314" x="6089650" y="6292850"/>
          <p14:tracePt t="169321" x="6096000" y="6292850"/>
          <p14:tracePt t="169337" x="6102350" y="6292850"/>
          <p14:tracePt t="169505" x="6115050" y="6292850"/>
          <p14:tracePt t="169513" x="6121400" y="6299200"/>
          <p14:tracePt t="169529" x="6134100" y="6311900"/>
          <p14:tracePt t="169546" x="6159500" y="6337300"/>
          <p14:tracePt t="169563" x="6165850" y="6343650"/>
          <p14:tracePt t="169579" x="6172200" y="6350000"/>
          <p14:tracePt t="169596" x="6172200" y="6356350"/>
          <p14:tracePt t="170278" x="6178550" y="6356350"/>
          <p14:tracePt t="170287" x="6184900" y="6356350"/>
          <p14:tracePt t="170296" x="6191250" y="6356350"/>
          <p14:tracePt t="170313" x="6197600" y="6350000"/>
          <p14:tracePt t="170330" x="6210300" y="6350000"/>
          <p14:tracePt t="170348" x="6223000" y="6343650"/>
          <p14:tracePt t="170379" x="6229350" y="6343650"/>
          <p14:tracePt t="171030" x="6235700" y="6337300"/>
          <p14:tracePt t="171044" x="6242050" y="6330950"/>
          <p14:tracePt t="171050" x="6248400" y="6330950"/>
          <p14:tracePt t="171064" x="6261100" y="6318250"/>
          <p14:tracePt t="171080" x="6280150" y="6299200"/>
          <p14:tracePt t="171097" x="6305550" y="6286500"/>
          <p14:tracePt t="171114" x="6337300" y="6267450"/>
          <p14:tracePt t="171131" x="6381750" y="6248400"/>
          <p14:tracePt t="171147" x="6419850" y="6223000"/>
          <p14:tracePt t="171164" x="6483350" y="6191250"/>
          <p14:tracePt t="171180" x="6521450" y="6178550"/>
          <p14:tracePt t="171196" x="6540500" y="6165850"/>
          <p14:tracePt t="171214" x="6559550" y="6153150"/>
          <p14:tracePt t="171230" x="6572250" y="6146800"/>
          <p14:tracePt t="171247" x="6578600" y="6140450"/>
          <p14:tracePt t="171770" x="6553200" y="6140450"/>
          <p14:tracePt t="171777" x="6515100" y="6140450"/>
          <p14:tracePt t="171786" x="6483350" y="6127750"/>
          <p14:tracePt t="171798" x="6438900" y="6115050"/>
          <p14:tracePt t="171816" x="6286500" y="6070600"/>
          <p14:tracePt t="171831" x="6191250" y="6019800"/>
          <p14:tracePt t="171848" x="6121400" y="5981700"/>
          <p14:tracePt t="171865" x="6057900" y="5943600"/>
          <p14:tracePt t="171881" x="5988050" y="5899150"/>
          <p14:tracePt t="171897" x="5956300" y="5873750"/>
          <p14:tracePt t="171916" x="5937250" y="5861050"/>
          <p14:tracePt t="172130" x="5924550" y="5867400"/>
          <p14:tracePt t="172137" x="5918200" y="5873750"/>
          <p14:tracePt t="172149" x="5911850" y="5886450"/>
          <p14:tracePt t="172166" x="5886450" y="5911850"/>
          <p14:tracePt t="172182" x="5867400" y="5949950"/>
          <p14:tracePt t="172198" x="5842000" y="6013450"/>
          <p14:tracePt t="172214" x="5810250" y="6089650"/>
          <p14:tracePt t="172231" x="5772150" y="6159500"/>
          <p14:tracePt t="172248" x="5772150" y="6165850"/>
          <p14:tracePt t="172699" x="5772150" y="6134100"/>
          <p14:tracePt t="172706" x="5772150" y="6127750"/>
          <p14:tracePt t="172716" x="5772150" y="6121400"/>
          <p14:tracePt t="172733" x="5772150" y="6102350"/>
          <p14:tracePt t="172749" x="5734050" y="6045200"/>
          <p14:tracePt t="172767" x="5543550" y="5892800"/>
          <p14:tracePt t="172784" x="5314950" y="5740400"/>
          <p14:tracePt t="172800" x="4933950" y="5562600"/>
          <p14:tracePt t="172817" x="4445000" y="5378450"/>
          <p14:tracePt t="172833" x="3860800" y="5207000"/>
          <p14:tracePt t="172850" x="3276600" y="5048250"/>
          <p14:tracePt t="172866" x="2628900" y="4794250"/>
          <p14:tracePt t="172883" x="1670050" y="4508500"/>
          <p14:tracePt t="172899" x="1212850" y="4267200"/>
          <p14:tracePt t="172917" x="793750" y="4051300"/>
          <p14:tracePt t="172933" x="400050" y="3790950"/>
          <p14:tracePt t="172949" x="63500" y="3530600"/>
          <p14:tracePt t="172966" x="0" y="3378200"/>
          <p14:tracePt t="172983" x="0" y="3270250"/>
          <p14:tracePt t="172999" x="0" y="3086100"/>
          <p14:tracePt t="173016" x="0" y="2927350"/>
          <p14:tracePt t="173034" x="0" y="2698750"/>
          <p14:tracePt t="173050" x="0" y="2451100"/>
          <p14:tracePt t="173067" x="0" y="2165350"/>
          <p14:tracePt t="173084" x="0" y="1701800"/>
          <p14:tracePt t="173101" x="0" y="1352550"/>
          <p14:tracePt t="173116" x="0" y="1073150"/>
          <p14:tracePt t="173133" x="0" y="882650"/>
          <p14:tracePt t="173150" x="0" y="736600"/>
          <p14:tracePt t="173166" x="6350" y="622300"/>
          <p14:tracePt t="173184" x="6350" y="558800"/>
          <p14:tracePt t="173200" x="6350" y="552450"/>
          <p14:tracePt t="173247" x="6350" y="546100"/>
          <p14:tracePt t="173256" x="0" y="533400"/>
          <p14:tracePt t="173267" x="0" y="508000"/>
          <p14:tracePt t="173285" x="0" y="488950"/>
          <p14:tracePt t="173301" x="0" y="476250"/>
          <p14:tracePt t="173317" x="0" y="463550"/>
          <p14:tracePt t="173334" x="12700" y="400050"/>
          <p14:tracePt t="173350" x="69850" y="298450"/>
          <p14:tracePt t="173366" x="127000" y="196850"/>
          <p14:tracePt t="174270" x="6407150" y="3721100"/>
          <p14:tracePt t="174277" x="6394450" y="3708400"/>
          <p14:tracePt t="174284" x="6381750" y="3695700"/>
          <p14:tracePt t="174294" x="6369050" y="3670300"/>
          <p14:tracePt t="174309" x="6286500" y="3549650"/>
          <p14:tracePt t="174326" x="6165850" y="3378200"/>
          <p14:tracePt t="174342" x="5994400" y="3162300"/>
          <p14:tracePt t="174359" x="5689600" y="2908300"/>
          <p14:tracePt t="174376" x="5219700" y="2590800"/>
          <p14:tracePt t="174392" x="4743450" y="2292350"/>
          <p14:tracePt t="174409" x="4095750" y="1809750"/>
          <p14:tracePt t="174425" x="3657600" y="1466850"/>
          <p14:tracePt t="174442" x="3238500" y="1149350"/>
          <p14:tracePt t="174459" x="2952750" y="914400"/>
          <p14:tracePt t="174477" x="2717800" y="717550"/>
          <p14:tracePt t="174492" x="2546350" y="514350"/>
          <p14:tracePt t="174510" x="2438400" y="374650"/>
          <p14:tracePt t="174513" x="2387600" y="304800"/>
          <p14:tracePt t="174527" x="2298700" y="184150"/>
          <p14:tracePt t="174543" x="2222500" y="82550"/>
          <p14:tracePt t="174559" x="2165350" y="0"/>
          <p14:tracePt t="174576" x="2127250" y="0"/>
          <p14:tracePt t="174592" x="2070100" y="0"/>
          <p14:tracePt t="174609" x="2006600" y="0"/>
          <p14:tracePt t="174626" x="1892300" y="0"/>
          <p14:tracePt t="174642" x="1809750" y="0"/>
          <p14:tracePt t="174659" x="1720850" y="0"/>
          <p14:tracePt t="174676" x="1619250" y="0"/>
          <p14:tracePt t="174692" x="1511300" y="0"/>
          <p14:tracePt t="174709" x="1409700" y="0"/>
          <p14:tracePt t="174727" x="1250950" y="0"/>
          <p14:tracePt t="174744" x="1181100" y="0"/>
          <p14:tracePt t="174760" x="1123950" y="0"/>
          <p14:tracePt t="174776" x="1079500" y="0"/>
          <p14:tracePt t="175593" x="977900" y="50800"/>
          <p14:tracePt t="175936" x="977900" y="57150"/>
          <p14:tracePt t="175954" x="984250" y="63500"/>
          <p14:tracePt t="175961" x="996950" y="69850"/>
          <p14:tracePt t="175969" x="1003300" y="82550"/>
          <p14:tracePt t="175979" x="1016000" y="88900"/>
          <p14:tracePt t="175994" x="1028700" y="107950"/>
          <p14:tracePt t="176012" x="1060450" y="1270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411893" y="214183"/>
            <a:ext cx="934170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PREMAJHEN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KOLIČNIK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1017061" y="1838644"/>
            <a:ext cx="1557576" cy="967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l-SI" dirty="0"/>
              <a:t>9 7 : 15 </a:t>
            </a:r>
            <a:r>
              <a:rPr lang="sl-SI" dirty="0" smtClean="0"/>
              <a:t>=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sl-SI" dirty="0" smtClean="0"/>
              <a:t> 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7 </a:t>
            </a: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851997" y="1838644"/>
            <a:ext cx="331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solidFill>
                  <a:srgbClr val="FF0000"/>
                </a:solidFill>
              </a:rPr>
              <a:t>2</a:t>
            </a:r>
            <a:r>
              <a:rPr lang="sl-SI" sz="800" dirty="0" smtClean="0">
                <a:solidFill>
                  <a:srgbClr val="FF0000"/>
                </a:solidFill>
              </a:rPr>
              <a:t>0</a:t>
            </a:r>
            <a:endParaRPr lang="sl-SI" sz="800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183118" y="2081028"/>
            <a:ext cx="331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>
                <a:solidFill>
                  <a:srgbClr val="FF0000"/>
                </a:solidFill>
              </a:rPr>
              <a:t>2</a:t>
            </a:r>
            <a:endParaRPr lang="sl-SI" sz="800" dirty="0">
              <a:solidFill>
                <a:srgbClr val="FF0000"/>
              </a:solidFill>
            </a:endParaRPr>
          </a:p>
        </p:txBody>
      </p:sp>
      <p:cxnSp>
        <p:nvCxnSpPr>
          <p:cNvPr id="10" name="Raven povezovalnik 9"/>
          <p:cNvCxnSpPr/>
          <p:nvPr/>
        </p:nvCxnSpPr>
        <p:spPr>
          <a:xfrm flipV="1">
            <a:off x="1081060" y="2366687"/>
            <a:ext cx="535459" cy="191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980616" y="2319877"/>
            <a:ext cx="815233" cy="21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otnik 12"/>
          <p:cNvSpPr/>
          <p:nvPr/>
        </p:nvSpPr>
        <p:spPr>
          <a:xfrm>
            <a:off x="1721708" y="3114073"/>
            <a:ext cx="6301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 TAKEM PRIMERU MORAŠ KOLIČNIK</a:t>
            </a:r>
            <a:r>
              <a:rPr lang="sl-SI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sl-SI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POVEČAT. </a:t>
            </a:r>
            <a:endParaRPr lang="sl-SI" sz="20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MORDA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BO KOLIČNIK 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5 ALI 6.</a:t>
            </a:r>
            <a:endParaRPr lang="sl-SI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2351901" y="4422390"/>
            <a:ext cx="266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 </a:t>
            </a:r>
            <a:r>
              <a:rPr lang="sl-SI" dirty="0" smtClean="0">
                <a:sym typeface="Wingdings" panose="05000000000000000000" pitchFamily="2" charset="2"/>
              </a:rPr>
              <a:t>15= 75 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JE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PREMALO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5700894" y="4422390"/>
            <a:ext cx="2668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6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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15 = 90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BO V REDU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2183339" y="5467056"/>
            <a:ext cx="14989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9 7 : </a:t>
            </a:r>
            <a:r>
              <a:rPr lang="sl-SI" sz="2000" dirty="0" smtClean="0"/>
              <a:t>15 </a:t>
            </a:r>
            <a:r>
              <a:rPr lang="sl-SI" sz="2000" dirty="0"/>
              <a:t>= </a:t>
            </a: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sl-SI" sz="2000" dirty="0" smtClean="0"/>
              <a:t>          0 7 ost.</a:t>
            </a:r>
            <a:endParaRPr lang="sl-SI" sz="2000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18" name="Pravokotnik 17"/>
          <p:cNvSpPr/>
          <p:nvPr/>
        </p:nvSpPr>
        <p:spPr>
          <a:xfrm>
            <a:off x="3966434" y="5467056"/>
            <a:ext cx="1808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Preizkus: </a:t>
            </a:r>
            <a:r>
              <a:rPr lang="sl-SI" u="sng" dirty="0" smtClean="0">
                <a:solidFill>
                  <a:schemeClr val="bg2">
                    <a:lumMod val="10000"/>
                  </a:schemeClr>
                </a:solidFill>
              </a:rPr>
              <a:t>15 </a:t>
            </a:r>
            <a:r>
              <a:rPr lang="sl-SI" u="sng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 6 </a:t>
            </a:r>
            <a:r>
              <a:rPr lang="sl-SI" u="sng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     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		 90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2269524" y="5653694"/>
            <a:ext cx="331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>
                <a:solidFill>
                  <a:srgbClr val="FF0000"/>
                </a:solidFill>
              </a:rPr>
              <a:t> 3</a:t>
            </a:r>
            <a:endParaRPr lang="sl-SI" sz="800" dirty="0">
              <a:solidFill>
                <a:srgbClr val="FF0000"/>
              </a:solidFill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5774724" y="5467056"/>
            <a:ext cx="642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 90</a:t>
            </a:r>
          </a:p>
          <a:p>
            <a:pPr algn="ctr"/>
            <a:r>
              <a:rPr lang="sl-SI" u="sng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+7  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  97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Navzgor ukrivljena puščica 20"/>
          <p:cNvSpPr/>
          <p:nvPr/>
        </p:nvSpPr>
        <p:spPr>
          <a:xfrm rot="10626573">
            <a:off x="3002076" y="5371017"/>
            <a:ext cx="564291" cy="1920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Navzgor ukrivljena puščica 22"/>
          <p:cNvSpPr/>
          <p:nvPr/>
        </p:nvSpPr>
        <p:spPr>
          <a:xfrm rot="10626573">
            <a:off x="2868653" y="5325416"/>
            <a:ext cx="701403" cy="2342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574637" y="1756833"/>
            <a:ext cx="734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ČE DELITELJ </a:t>
            </a:r>
            <a:r>
              <a:rPr lang="sl-SI" dirty="0">
                <a:solidFill>
                  <a:srgbClr val="FF0000"/>
                </a:solidFill>
              </a:rPr>
              <a:t>15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ZAOKROŽIM NA </a:t>
            </a:r>
            <a:r>
              <a:rPr lang="sl-SI" dirty="0">
                <a:solidFill>
                  <a:srgbClr val="FF0000"/>
                </a:solidFill>
              </a:rPr>
              <a:t>20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, BI BIL KOLIČNIK LAHKO </a:t>
            </a:r>
            <a:r>
              <a:rPr lang="sl-SI" dirty="0">
                <a:solidFill>
                  <a:srgbClr val="FF0000"/>
                </a:solidFill>
              </a:rPr>
              <a:t>4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A NI TAKO, SAJ JE 4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 15= 60, KAR JE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PREMALO, SAJ IMAM ŠTEVILO 97.</a:t>
            </a:r>
            <a:endParaRPr lang="sl-SI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32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058"/>
    </mc:Choice>
    <mc:Fallback>
      <p:transition spd="slow" advTm="165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3" grpId="0" animBg="1"/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42727" x="908050" y="5568950"/>
          <p14:tracePt t="42904" x="901700" y="5568950"/>
          <p14:tracePt t="42919" x="895350" y="5575300"/>
          <p14:tracePt t="42926" x="889000" y="5575300"/>
          <p14:tracePt t="42936" x="882650" y="5588000"/>
          <p14:tracePt t="43545" x="889000" y="5588000"/>
          <p14:tracePt t="43552" x="920750" y="5581650"/>
          <p14:tracePt t="43559" x="971550" y="5568950"/>
          <p14:tracePt t="43568" x="1009650" y="5556250"/>
          <p14:tracePt t="43586" x="1079500" y="5537200"/>
          <p14:tracePt t="43601" x="1155700" y="5511800"/>
          <p14:tracePt t="43619" x="1225550" y="5492750"/>
          <p14:tracePt t="43634" x="1270000" y="5473700"/>
          <p14:tracePt t="43651" x="1289050" y="5467350"/>
          <p14:tracePt t="43668" x="1301750" y="5461000"/>
          <p14:tracePt t="43685" x="1314450" y="5448300"/>
          <p14:tracePt t="44357" x="1314450" y="5441950"/>
          <p14:tracePt t="44365" x="1320800" y="5435600"/>
          <p14:tracePt t="44373" x="1320800" y="5429250"/>
          <p14:tracePt t="44385" x="1333500" y="5416550"/>
          <p14:tracePt t="44402" x="1346200" y="5403850"/>
          <p14:tracePt t="44418" x="1365250" y="5378450"/>
          <p14:tracePt t="44435" x="1441450" y="5264150"/>
          <p14:tracePt t="44452" x="1536700" y="5156200"/>
          <p14:tracePt t="44468" x="1612900" y="5060950"/>
          <p14:tracePt t="44485" x="1676400" y="4984750"/>
          <p14:tracePt t="44502" x="1727200" y="4908550"/>
          <p14:tracePt t="44519" x="1771650" y="4800600"/>
          <p14:tracePt t="44535" x="1784350" y="4768850"/>
          <p14:tracePt t="44552" x="1790700" y="4749800"/>
          <p14:tracePt t="44568" x="1790700" y="4737100"/>
          <p14:tracePt t="44586" x="1797050" y="4705350"/>
          <p14:tracePt t="44603" x="1803400" y="4667250"/>
          <p14:tracePt t="44619" x="1828800" y="4578350"/>
          <p14:tracePt t="44636" x="1835150" y="4508500"/>
          <p14:tracePt t="44652" x="1854200" y="4457700"/>
          <p14:tracePt t="44669" x="1860550" y="4387850"/>
          <p14:tracePt t="44686" x="1873250" y="4318000"/>
          <p14:tracePt t="44702" x="1885950" y="4248150"/>
          <p14:tracePt t="44719" x="1898650" y="4171950"/>
          <p14:tracePt t="44735" x="1936750" y="4076700"/>
          <p14:tracePt t="44752" x="1987550" y="3930650"/>
          <p14:tracePt t="44769" x="2019300" y="3848100"/>
          <p14:tracePt t="44785" x="2044700" y="3778250"/>
          <p14:tracePt t="44802" x="2070100" y="3702050"/>
          <p14:tracePt t="44820" x="2089150" y="3625850"/>
          <p14:tracePt t="44836" x="2114550" y="3543300"/>
          <p14:tracePt t="44853" x="2152650" y="3435350"/>
          <p14:tracePt t="44869" x="2171700" y="3359150"/>
          <p14:tracePt t="44886" x="2178050" y="3321050"/>
          <p14:tracePt t="44902" x="2178050" y="3295650"/>
          <p14:tracePt t="44919" x="2178050" y="3276600"/>
          <p14:tracePt t="44936" x="2178050" y="3257550"/>
          <p14:tracePt t="44952" x="2178050" y="3225800"/>
          <p14:tracePt t="44969" x="2184400" y="3194050"/>
          <p14:tracePt t="44985" x="2190750" y="3168650"/>
          <p14:tracePt t="45002" x="2190750" y="3155950"/>
          <p14:tracePt t="45019" x="2197100" y="3143250"/>
          <p14:tracePt t="45036" x="2197100" y="3136900"/>
          <p14:tracePt t="45158" x="2203450" y="3136900"/>
          <p14:tracePt t="45164" x="2247900" y="3136900"/>
          <p14:tracePt t="45170" x="2324100" y="3143250"/>
          <p14:tracePt t="45186" x="2419350" y="3136900"/>
          <p14:tracePt t="45202" x="2476500" y="3117850"/>
          <p14:tracePt t="45219" x="2514600" y="3079750"/>
          <p14:tracePt t="45236" x="2546350" y="3028950"/>
          <p14:tracePt t="45252" x="2565400" y="2978150"/>
          <p14:tracePt t="45270" x="2584450" y="2901950"/>
          <p14:tracePt t="45285" x="2590800" y="2800350"/>
          <p14:tracePt t="45302" x="2578100" y="2724150"/>
          <p14:tracePt t="45320" x="2559050" y="2647950"/>
          <p14:tracePt t="45336" x="2533650" y="2565400"/>
          <p14:tracePt t="45353" x="2514600" y="2495550"/>
          <p14:tracePt t="45370" x="2489200" y="2393950"/>
          <p14:tracePt t="45387" x="2463800" y="2349500"/>
          <p14:tracePt t="45402" x="2444750" y="2330450"/>
          <p14:tracePt t="45419" x="2438400" y="2298700"/>
          <p14:tracePt t="45436" x="2425700" y="2260600"/>
          <p14:tracePt t="45453" x="2413000" y="2222500"/>
          <p14:tracePt t="45469" x="2400300" y="2171700"/>
          <p14:tracePt t="45486" x="2381250" y="2082800"/>
          <p14:tracePt t="45502" x="2355850" y="2032000"/>
          <p14:tracePt t="45520" x="2343150" y="2000250"/>
          <p14:tracePt t="45536" x="2336800" y="1981200"/>
          <p14:tracePt t="45554" x="2324100" y="1955800"/>
          <p14:tracePt t="45559" x="2324100" y="1943100"/>
          <p14:tracePt t="45571" x="2311400" y="1930400"/>
          <p14:tracePt t="45689" x="2305050" y="1930400"/>
          <p14:tracePt t="45701" x="2298700" y="1930400"/>
          <p14:tracePt t="45708" x="2298700" y="1936750"/>
          <p14:tracePt t="45720" x="2292350" y="1949450"/>
          <p14:tracePt t="45736" x="2286000" y="1968500"/>
          <p14:tracePt t="45753" x="2286000" y="1987550"/>
          <p14:tracePt t="45769" x="2286000" y="2006600"/>
          <p14:tracePt t="45786" x="2286000" y="2025650"/>
          <p14:tracePt t="45804" x="2286000" y="2038350"/>
          <p14:tracePt t="45821" x="2286000" y="2057400"/>
          <p14:tracePt t="45837" x="2286000" y="2070100"/>
          <p14:tracePt t="45853" x="2292350" y="2076450"/>
          <p14:tracePt t="45870" x="2298700" y="2101850"/>
          <p14:tracePt t="45887" x="2305050" y="2120900"/>
          <p14:tracePt t="45903" x="2324100" y="2146300"/>
          <p14:tracePt t="45920" x="2343150" y="2165350"/>
          <p14:tracePt t="45937" x="2362200" y="2184400"/>
          <p14:tracePt t="45953" x="2368550" y="2203450"/>
          <p14:tracePt t="45970" x="2374900" y="2222500"/>
          <p14:tracePt t="45987" x="2393950" y="2241550"/>
          <p14:tracePt t="46003" x="2400300" y="2247900"/>
          <p14:tracePt t="46020" x="2406650" y="2254250"/>
          <p14:tracePt t="46055" x="2413000" y="2254250"/>
          <p14:tracePt t="46071" x="2419350" y="2254250"/>
          <p14:tracePt t="46087" x="2425700" y="2254250"/>
          <p14:tracePt t="46104" x="2432050" y="2235200"/>
          <p14:tracePt t="46138" x="2432050" y="2228850"/>
          <p14:tracePt t="46192" x="2432050" y="2222500"/>
          <p14:tracePt t="46204" x="2432050" y="2216150"/>
          <p14:tracePt t="46219" x="2432050" y="2209800"/>
          <p14:tracePt t="46234" x="2432050" y="2203450"/>
          <p14:tracePt t="46243" x="2425700" y="2203450"/>
          <p14:tracePt t="46254" x="2425700" y="2197100"/>
          <p14:tracePt t="46270" x="2425700" y="2190750"/>
          <p14:tracePt t="46287" x="2419350" y="2184400"/>
          <p14:tracePt t="46305" x="2413000" y="2184400"/>
          <p14:tracePt t="46403" x="2406650" y="2184400"/>
          <p14:tracePt t="46424" x="2400300" y="2184400"/>
          <p14:tracePt t="46879" x="2400300" y="2197100"/>
          <p14:tracePt t="46884" x="2393950" y="2203450"/>
          <p14:tracePt t="46892" x="2387600" y="2209800"/>
          <p14:tracePt t="46906" x="2381250" y="2222500"/>
          <p14:tracePt t="46921" x="2374900" y="2235200"/>
          <p14:tracePt t="46938" x="2355850" y="2266950"/>
          <p14:tracePt t="46954" x="2343150" y="2273300"/>
          <p14:tracePt t="46971" x="2336800" y="2279650"/>
          <p14:tracePt t="47008" x="2336800" y="2286000"/>
          <p14:tracePt t="47021" x="2330450" y="2286000"/>
          <p14:tracePt t="47038" x="2317750" y="2292350"/>
          <p14:tracePt t="47055" x="2305050" y="2292350"/>
          <p14:tracePt t="47071" x="2292350" y="2298700"/>
          <p14:tracePt t="47088" x="2273300" y="2298700"/>
          <p14:tracePt t="47105" x="2260600" y="2305050"/>
          <p14:tracePt t="47121" x="2254250" y="2305050"/>
          <p14:tracePt t="47139" x="2235200" y="2311400"/>
          <p14:tracePt t="47154" x="2222500" y="2324100"/>
          <p14:tracePt t="47171" x="2209800" y="2330450"/>
          <p14:tracePt t="47188" x="2190750" y="2336800"/>
          <p14:tracePt t="47205" x="2171700" y="2349500"/>
          <p14:tracePt t="47222" x="2159000" y="2349500"/>
          <p14:tracePt t="47238" x="2114550" y="2355850"/>
          <p14:tracePt t="47255" x="2101850" y="2355850"/>
          <p14:tracePt t="47272" x="2076450" y="2355850"/>
          <p14:tracePt t="47289" x="2070100" y="2355850"/>
          <p14:tracePt t="47306" x="2063750" y="2355850"/>
          <p14:tracePt t="47322" x="2057400" y="2349500"/>
          <p14:tracePt t="47338" x="2044700" y="2343150"/>
          <p14:tracePt t="47355" x="2032000" y="2330450"/>
          <p14:tracePt t="47372" x="2019300" y="2311400"/>
          <p14:tracePt t="47388" x="2000250" y="2298700"/>
          <p14:tracePt t="47405" x="1993900" y="2286000"/>
          <p14:tracePt t="47421" x="1987550" y="2279650"/>
          <p14:tracePt t="47438" x="1981200" y="2266950"/>
          <p14:tracePt t="47455" x="1974850" y="2260600"/>
          <p14:tracePt t="47472" x="1962150" y="2247900"/>
          <p14:tracePt t="47488" x="1949450" y="2228850"/>
          <p14:tracePt t="47505" x="1936750" y="2209800"/>
          <p14:tracePt t="47523" x="1917700" y="2190750"/>
          <p14:tracePt t="47538" x="1911350" y="2184400"/>
          <p14:tracePt t="47555" x="1905000" y="2178050"/>
          <p14:tracePt t="47558" x="1898650" y="2178050"/>
          <p14:tracePt t="47571" x="1892300" y="2178050"/>
          <p14:tracePt t="47588" x="1885950" y="2165350"/>
          <p14:tracePt t="47621" x="1879600" y="2159000"/>
          <p14:tracePt t="49064" x="1873250" y="2165350"/>
          <p14:tracePt t="49069" x="1866900" y="2178050"/>
          <p14:tracePt t="49074" x="1866900" y="2184400"/>
          <p14:tracePt t="49090" x="1854200" y="2216150"/>
          <p14:tracePt t="49106" x="1847850" y="2266950"/>
          <p14:tracePt t="49123" x="1841500" y="2305050"/>
          <p14:tracePt t="49140" x="1828800" y="2324100"/>
          <p14:tracePt t="49156" x="1809750" y="2349500"/>
          <p14:tracePt t="49173" x="1790700" y="2374900"/>
          <p14:tracePt t="49190" x="1771650" y="2393950"/>
          <p14:tracePt t="49206" x="1727200" y="2419350"/>
          <p14:tracePt t="49223" x="1701800" y="2438400"/>
          <p14:tracePt t="49240" x="1670050" y="2457450"/>
          <p14:tracePt t="49257" x="1638300" y="2476500"/>
          <p14:tracePt t="49273" x="1619250" y="2489200"/>
          <p14:tracePt t="49291" x="1593850" y="2501900"/>
          <p14:tracePt t="49308" x="1568450" y="2514600"/>
          <p14:tracePt t="49324" x="1549400" y="2533650"/>
          <p14:tracePt t="49339" x="1536700" y="2546350"/>
          <p14:tracePt t="49356" x="1517650" y="2565400"/>
          <p14:tracePt t="49373" x="1492250" y="2578100"/>
          <p14:tracePt t="49390" x="1473200" y="2584450"/>
          <p14:tracePt t="49407" x="1454150" y="2597150"/>
          <p14:tracePt t="49423" x="1441450" y="2603500"/>
          <p14:tracePt t="49440" x="1435100" y="2616200"/>
          <p14:tracePt t="49456" x="1428750" y="2616200"/>
          <p14:tracePt t="49473" x="1422400" y="2622550"/>
          <p14:tracePt t="49507" x="1422400" y="2628900"/>
          <p14:tracePt t="49637" x="1428750" y="2622550"/>
          <p14:tracePt t="49644" x="1435100" y="2616200"/>
          <p14:tracePt t="49658" x="1447800" y="2597150"/>
          <p14:tracePt t="49673" x="1466850" y="2571750"/>
          <p14:tracePt t="49690" x="1485900" y="2540000"/>
          <p14:tracePt t="49707" x="1504950" y="2489200"/>
          <p14:tracePt t="49724" x="1511300" y="2432050"/>
          <p14:tracePt t="49741" x="1511300" y="2368550"/>
          <p14:tracePt t="49757" x="1492250" y="2317750"/>
          <p14:tracePt t="49774" x="1479550" y="2273300"/>
          <p14:tracePt t="49791" x="1460500" y="2241550"/>
          <p14:tracePt t="49808" x="1447800" y="2222500"/>
          <p14:tracePt t="49824" x="1435100" y="2216150"/>
          <p14:tracePt t="49841" x="1428750" y="2203450"/>
          <p14:tracePt t="49874" x="1422400" y="2197100"/>
          <p14:tracePt t="49890" x="1422400" y="2190750"/>
          <p14:tracePt t="49907" x="1416050" y="2184400"/>
          <p14:tracePt t="49924" x="1409700" y="2171700"/>
          <p14:tracePt t="49941" x="1409700" y="2146300"/>
          <p14:tracePt t="49957" x="1409700" y="2127250"/>
          <p14:tracePt t="49974" x="1409700" y="2114550"/>
          <p14:tracePt t="49992" x="1409700" y="2101850"/>
          <p14:tracePt t="50008" x="1409700" y="2095500"/>
          <p14:tracePt t="50485" x="1409700" y="2101850"/>
          <p14:tracePt t="50495" x="1409700" y="2108200"/>
          <p14:tracePt t="50508" x="1416050" y="2120900"/>
          <p14:tracePt t="50524" x="1416050" y="2139950"/>
          <p14:tracePt t="50541" x="1428750" y="2152650"/>
          <p14:tracePt t="50558" x="1435100" y="2171700"/>
          <p14:tracePt t="50561" x="1435100" y="2178050"/>
          <p14:tracePt t="50575" x="1441450" y="2197100"/>
          <p14:tracePt t="50591" x="1447800" y="2216150"/>
          <p14:tracePt t="50607" x="1454150" y="2228850"/>
          <p14:tracePt t="50624" x="1454150" y="2235200"/>
          <p14:tracePt t="50641" x="1460500" y="2247900"/>
          <p14:tracePt t="50658" x="1466850" y="2266950"/>
          <p14:tracePt t="50674" x="1466850" y="2286000"/>
          <p14:tracePt t="50691" x="1473200" y="2305050"/>
          <p14:tracePt t="50707" x="1473200" y="2317750"/>
          <p14:tracePt t="50725" x="1473200" y="2343150"/>
          <p14:tracePt t="50742" x="1479550" y="2355850"/>
          <p14:tracePt t="50758" x="1479550" y="2374900"/>
          <p14:tracePt t="50775" x="1479550" y="2387600"/>
          <p14:tracePt t="50792" x="1473200" y="2413000"/>
          <p14:tracePt t="50809" x="1466850" y="2432050"/>
          <p14:tracePt t="50825" x="1460500" y="2451100"/>
          <p14:tracePt t="50842" x="1454150" y="2470150"/>
          <p14:tracePt t="50858" x="1441450" y="2482850"/>
          <p14:tracePt t="50875" x="1441450" y="2501900"/>
          <p14:tracePt t="50892" x="1435100" y="2514600"/>
          <p14:tracePt t="50908" x="1428750" y="2520950"/>
          <p14:tracePt t="50925" x="1428750" y="2527300"/>
          <p14:tracePt t="50941" x="1428750" y="2533650"/>
          <p14:tracePt t="51953" x="1435100" y="2533650"/>
          <p14:tracePt t="51969" x="1441450" y="2533650"/>
          <p14:tracePt t="51977" x="1441450" y="2527300"/>
          <p14:tracePt t="51982" x="1447800" y="2520950"/>
          <p14:tracePt t="51999" x="1454150" y="2514600"/>
          <p14:tracePt t="52009" x="1454150" y="2501900"/>
          <p14:tracePt t="52026" x="1460500" y="2489200"/>
          <p14:tracePt t="52043" x="1460500" y="2476500"/>
          <p14:tracePt t="52060" x="1460500" y="2457450"/>
          <p14:tracePt t="52062" x="1460500" y="2451100"/>
          <p14:tracePt t="52076" x="1460500" y="2432050"/>
          <p14:tracePt t="52092" x="1460500" y="2419350"/>
          <p14:tracePt t="52109" x="1460500" y="2400300"/>
          <p14:tracePt t="52126" x="1454150" y="2381250"/>
          <p14:tracePt t="52143" x="1447800" y="2374900"/>
          <p14:tracePt t="52159" x="1447800" y="2362200"/>
          <p14:tracePt t="52176" x="1441450" y="2343150"/>
          <p14:tracePt t="52193" x="1435100" y="2336800"/>
          <p14:tracePt t="52211" x="1435100" y="2330450"/>
          <p14:tracePt t="52226" x="1428750" y="2317750"/>
          <p14:tracePt t="52244" x="1428750" y="2311400"/>
          <p14:tracePt t="52260" x="1422400" y="2298700"/>
          <p14:tracePt t="52277" x="1416050" y="2292350"/>
          <p14:tracePt t="52294" x="1409700" y="2279650"/>
          <p14:tracePt t="52309" x="1403350" y="2273300"/>
          <p14:tracePt t="52326" x="1403350" y="2260600"/>
          <p14:tracePt t="52343" x="1403350" y="2254250"/>
          <p14:tracePt t="52360" x="1397000" y="2247900"/>
          <p14:tracePt t="52376" x="1397000" y="2241550"/>
          <p14:tracePt t="52410" x="1390650" y="2235200"/>
          <p14:tracePt t="52426" x="1384300" y="2222500"/>
          <p14:tracePt t="52443" x="1377950" y="2216150"/>
          <p14:tracePt t="52461" x="1371600" y="2209800"/>
          <p14:tracePt t="52477" x="1371600" y="2203450"/>
          <p14:tracePt t="52494" x="1365250" y="2197100"/>
          <p14:tracePt t="52510" x="1358900" y="2197100"/>
          <p14:tracePt t="52526" x="1352550" y="2190750"/>
          <p14:tracePt t="52544" x="1352550" y="2184400"/>
          <p14:tracePt t="52560" x="1346200" y="2184400"/>
          <p14:tracePt t="52577" x="1333500" y="2178050"/>
          <p14:tracePt t="52593" x="1327150" y="2171700"/>
          <p14:tracePt t="52610" x="1314450" y="2165350"/>
          <p14:tracePt t="52627" x="1308100" y="2165350"/>
          <p14:tracePt t="52643" x="1301750" y="2165350"/>
          <p14:tracePt t="52660" x="1289050" y="2165350"/>
          <p14:tracePt t="52693" x="1282700" y="2165350"/>
          <p14:tracePt t="52758" x="1276350" y="2165350"/>
          <p14:tracePt t="52797" x="1270000" y="2165350"/>
          <p14:tracePt t="52807" x="1263650" y="2159000"/>
          <p14:tracePt t="52820" x="1257300" y="2159000"/>
          <p14:tracePt t="52828" x="1250950" y="2159000"/>
          <p14:tracePt t="52844" x="1238250" y="2159000"/>
          <p14:tracePt t="52861" x="1225550" y="2171700"/>
          <p14:tracePt t="52877" x="1212850" y="2178050"/>
          <p14:tracePt t="52894" x="1200150" y="2190750"/>
          <p14:tracePt t="52911" x="1193800" y="2197100"/>
          <p14:tracePt t="52928" x="1193800" y="2209800"/>
          <p14:tracePt t="52945" x="1193800" y="2222500"/>
          <p14:tracePt t="52962" x="1200150" y="2241550"/>
          <p14:tracePt t="52978" x="1219200" y="2254250"/>
          <p14:tracePt t="52996" x="1238250" y="2273300"/>
          <p14:tracePt t="53011" x="1257300" y="2292350"/>
          <p14:tracePt t="53028" x="1276350" y="2305050"/>
          <p14:tracePt t="53045" x="1289050" y="2317750"/>
          <p14:tracePt t="53062" x="1295400" y="2324100"/>
          <p14:tracePt t="53077" x="1301750" y="2324100"/>
          <p14:tracePt t="53095" x="1301750" y="2330450"/>
          <p14:tracePt t="53110" x="1308100" y="2330450"/>
          <p14:tracePt t="53145" x="1314450" y="2330450"/>
          <p14:tracePt t="53165" x="1320800" y="2330450"/>
          <p14:tracePt t="53171" x="1320800" y="2336800"/>
          <p14:tracePt t="53181" x="1327150" y="2336800"/>
          <p14:tracePt t="53194" x="1339850" y="2343150"/>
          <p14:tracePt t="53212" x="1365250" y="2343150"/>
          <p14:tracePt t="53228" x="1377950" y="2343150"/>
          <p14:tracePt t="53244" x="1397000" y="2343150"/>
          <p14:tracePt t="53261" x="1409700" y="2336800"/>
          <p14:tracePt t="53277" x="1416050" y="2324100"/>
          <p14:tracePt t="53294" x="1416050" y="2305050"/>
          <p14:tracePt t="53312" x="1416050" y="2298700"/>
          <p14:tracePt t="53328" x="1416050" y="2279650"/>
          <p14:tracePt t="53344" x="1397000" y="2260600"/>
          <p14:tracePt t="53361" x="1377950" y="2241550"/>
          <p14:tracePt t="53378" x="1365250" y="2228850"/>
          <p14:tracePt t="53395" x="1358900" y="2222500"/>
          <p14:tracePt t="53412" x="1346200" y="2209800"/>
          <p14:tracePt t="53429" x="1346200" y="2203450"/>
          <p14:tracePt t="53445" x="1339850" y="2197100"/>
          <p14:tracePt t="53463" x="1339850" y="2190750"/>
          <p14:tracePt t="53479" x="1333500" y="2190750"/>
          <p14:tracePt t="53536" x="1333500" y="2184400"/>
          <p14:tracePt t="53552" x="1327150" y="2184400"/>
          <p14:tracePt t="54361" x="1333500" y="2178050"/>
          <p14:tracePt t="54372" x="1346200" y="2171700"/>
          <p14:tracePt t="54380" x="1352550" y="2165350"/>
          <p14:tracePt t="54395" x="1358900" y="2146300"/>
          <p14:tracePt t="54413" x="1390650" y="2127250"/>
          <p14:tracePt t="54429" x="1403350" y="2108200"/>
          <p14:tracePt t="54446" x="1422400" y="2089150"/>
          <p14:tracePt t="54464" x="1441450" y="2070100"/>
          <p14:tracePt t="54479" x="1473200" y="2038350"/>
          <p14:tracePt t="54496" x="1536700" y="2012950"/>
          <p14:tracePt t="54512" x="1606550" y="1981200"/>
          <p14:tracePt t="54528" x="1689100" y="1949450"/>
          <p14:tracePt t="54545" x="1797050" y="1911350"/>
          <p14:tracePt t="54562" x="1854200" y="1885950"/>
          <p14:tracePt t="54579" x="1911350" y="1866900"/>
          <p14:tracePt t="54595" x="1968500" y="1841500"/>
          <p14:tracePt t="54612" x="2032000" y="1835150"/>
          <p14:tracePt t="54629" x="2101850" y="1835150"/>
          <p14:tracePt t="54645" x="2152650" y="1835150"/>
          <p14:tracePt t="54662" x="2266950" y="1911350"/>
          <p14:tracePt t="54680" x="2349500" y="1993900"/>
          <p14:tracePt t="54696" x="2400300" y="2070100"/>
          <p14:tracePt t="54713" x="2425700" y="2127250"/>
          <p14:tracePt t="54729" x="2444750" y="2159000"/>
          <p14:tracePt t="54745" x="2451100" y="2184400"/>
          <p14:tracePt t="54763" x="2451100" y="2209800"/>
          <p14:tracePt t="54779" x="2451100" y="2222500"/>
          <p14:tracePt t="54813" x="2451100" y="2235200"/>
          <p14:tracePt t="54829" x="2451100" y="2247900"/>
          <p14:tracePt t="54846" x="2444750" y="2247900"/>
          <p14:tracePt t="54862" x="2438400" y="2254250"/>
          <p14:tracePt t="54971" x="2432050" y="2254250"/>
          <p14:tracePt t="54982" x="2425700" y="2254250"/>
          <p14:tracePt t="54995" x="2419350" y="2241550"/>
          <p14:tracePt t="55004" x="2413000" y="2241550"/>
          <p14:tracePt t="55012" x="2406650" y="2235200"/>
          <p14:tracePt t="55029" x="2406650" y="2228850"/>
          <p14:tracePt t="55046" x="2400300" y="2216150"/>
          <p14:tracePt t="55062" x="2393950" y="2197100"/>
          <p14:tracePt t="55065" x="2387600" y="2190750"/>
          <p14:tracePt t="55080" x="2387600" y="2184400"/>
          <p14:tracePt t="55096" x="2381250" y="2178050"/>
          <p14:tracePt t="55129" x="2381250" y="2171700"/>
          <p14:tracePt t="55137" x="2374900" y="2171700"/>
          <p14:tracePt t="55145" x="2374900" y="2165350"/>
          <p14:tracePt t="55163" x="2368550" y="2159000"/>
          <p14:tracePt t="55180" x="2368550" y="2152650"/>
          <p14:tracePt t="55196" x="2362200" y="2152650"/>
          <p14:tracePt t="55213" x="2362200" y="2146300"/>
          <p14:tracePt t="55246" x="2362200" y="2139950"/>
          <p14:tracePt t="55273" x="2362200" y="2133600"/>
          <p14:tracePt t="55281" x="2355850" y="2133600"/>
          <p14:tracePt t="55311" x="2355850" y="2127250"/>
          <p14:tracePt t="55584" x="2349500" y="2127250"/>
          <p14:tracePt t="55594" x="2343150" y="2127250"/>
          <p14:tracePt t="55602" x="2336800" y="2127250"/>
          <p14:tracePt t="55613" x="2317750" y="2127250"/>
          <p14:tracePt t="55630" x="2292350" y="2108200"/>
          <p14:tracePt t="55647" x="2279650" y="2101850"/>
          <p14:tracePt t="55664" x="2254250" y="2095500"/>
          <p14:tracePt t="55681" x="2228850" y="2089150"/>
          <p14:tracePt t="55697" x="2197100" y="2082800"/>
          <p14:tracePt t="55714" x="2159000" y="2063750"/>
          <p14:tracePt t="55730" x="2133600" y="2057400"/>
          <p14:tracePt t="55748" x="2114550" y="2051050"/>
          <p14:tracePt t="55764" x="2089150" y="2044700"/>
          <p14:tracePt t="55780" x="2070100" y="2044700"/>
          <p14:tracePt t="55797" x="2038350" y="2044700"/>
          <p14:tracePt t="55813" x="1987550" y="2044700"/>
          <p14:tracePt t="55831" x="1892300" y="2057400"/>
          <p14:tracePt t="55847" x="1828800" y="2070100"/>
          <p14:tracePt t="55864" x="1797050" y="2076450"/>
          <p14:tracePt t="55880" x="1778000" y="2089150"/>
          <p14:tracePt t="55899" x="1765300" y="2095500"/>
          <p14:tracePt t="55914" x="1765300" y="2101850"/>
          <p14:tracePt t="55932" x="1758950" y="2101850"/>
          <p14:tracePt t="55970" x="1752600" y="2108200"/>
          <p14:tracePt t="55986" x="1746250" y="2114550"/>
          <p14:tracePt t="56011" x="1739900" y="2114550"/>
          <p14:tracePt t="56020" x="1733550" y="2120900"/>
          <p14:tracePt t="56040" x="1733550" y="2127250"/>
          <p14:tracePt t="56225" x="1739900" y="2127250"/>
          <p14:tracePt t="56283" x="1746250" y="2127250"/>
          <p14:tracePt t="57159" x="1746250" y="2133600"/>
          <p14:tracePt t="57357" x="1752600" y="2133600"/>
          <p14:tracePt t="57513" x="1758950" y="2133600"/>
          <p14:tracePt t="57758" x="1752600" y="2133600"/>
          <p14:tracePt t="57776" x="1739900" y="2133600"/>
          <p14:tracePt t="57781" x="1733550" y="2133600"/>
          <p14:tracePt t="57792" x="1727200" y="2139950"/>
          <p14:tracePt t="57799" x="1714500" y="2139950"/>
          <p14:tracePt t="57815" x="1695450" y="2152650"/>
          <p14:tracePt t="57832" x="1670050" y="2165350"/>
          <p14:tracePt t="57850" x="1625600" y="2184400"/>
          <p14:tracePt t="57866" x="1587500" y="2197100"/>
          <p14:tracePt t="57883" x="1562100" y="2209800"/>
          <p14:tracePt t="57899" x="1530350" y="2222500"/>
          <p14:tracePt t="57916" x="1498600" y="2222500"/>
          <p14:tracePt t="57933" x="1485900" y="2228850"/>
          <p14:tracePt t="57949" x="1473200" y="2228850"/>
          <p14:tracePt t="57966" x="1466850" y="2228850"/>
          <p14:tracePt t="58025" x="1466850" y="2235200"/>
          <p14:tracePt t="58036" x="1460500" y="2235200"/>
          <p14:tracePt t="58051" x="1460500" y="2241550"/>
          <p14:tracePt t="58060" x="1447800" y="2241550"/>
          <p14:tracePt t="58080" x="1441450" y="2241550"/>
          <p14:tracePt t="58094" x="1435100" y="2241550"/>
          <p14:tracePt t="58120" x="1428750" y="2241550"/>
          <p14:tracePt t="58125" x="1422400" y="2241550"/>
          <p14:tracePt t="58148" x="1416050" y="2241550"/>
          <p14:tracePt t="58163" x="1409700" y="2241550"/>
          <p14:tracePt t="58181" x="1403350" y="2241550"/>
          <p14:tracePt t="58217" x="1397000" y="2241550"/>
          <p14:tracePt t="59046" x="1390650" y="2241550"/>
          <p14:tracePt t="59054" x="1384300" y="2241550"/>
          <p14:tracePt t="59068" x="1377950" y="2241550"/>
          <p14:tracePt t="59084" x="1371600" y="2247900"/>
          <p14:tracePt t="59100" x="1365250" y="2247900"/>
          <p14:tracePt t="59405" x="1365250" y="2241550"/>
          <p14:tracePt t="59655" x="1358900" y="2241550"/>
          <p14:tracePt t="59754" x="1352550" y="2241550"/>
          <p14:tracePt t="59945" x="1346200" y="2241550"/>
          <p14:tracePt t="59963" x="1339850" y="2241550"/>
          <p14:tracePt t="59976" x="1333500" y="2241550"/>
          <p14:tracePt t="59984" x="1327150" y="2241550"/>
          <p14:tracePt t="60000" x="1320800" y="2241550"/>
          <p14:tracePt t="60017" x="1314450" y="2241550"/>
          <p14:tracePt t="60034" x="1301750" y="2241550"/>
          <p14:tracePt t="60051" x="1282700" y="2241550"/>
          <p14:tracePt t="60067" x="1263650" y="2241550"/>
          <p14:tracePt t="60084" x="1250950" y="2241550"/>
          <p14:tracePt t="60101" x="1238250" y="2235200"/>
          <p14:tracePt t="60118" x="1225550" y="2228850"/>
          <p14:tracePt t="60135" x="1212850" y="2216150"/>
          <p14:tracePt t="60151" x="1206500" y="2209800"/>
          <p14:tracePt t="60167" x="1200150" y="2197100"/>
          <p14:tracePt t="60185" x="1200150" y="2190750"/>
          <p14:tracePt t="60201" x="1200150" y="2184400"/>
          <p14:tracePt t="60217" x="1200150" y="2178050"/>
          <p14:tracePt t="60234" x="1200150" y="2171700"/>
          <p14:tracePt t="60251" x="1200150" y="2165350"/>
          <p14:tracePt t="60268" x="1200150" y="2159000"/>
          <p14:tracePt t="60284" x="1200150" y="2152650"/>
          <p14:tracePt t="60301" x="1206500" y="2146300"/>
          <p14:tracePt t="60317" x="1212850" y="2139950"/>
          <p14:tracePt t="60335" x="1225550" y="2127250"/>
          <p14:tracePt t="60352" x="1231900" y="2120900"/>
          <p14:tracePt t="60369" x="1238250" y="2108200"/>
          <p14:tracePt t="60385" x="1238250" y="2101850"/>
          <p14:tracePt t="60401" x="1238250" y="2095500"/>
          <p14:tracePt t="60418" x="1238250" y="2082800"/>
          <p14:tracePt t="61562" x="1238250" y="2076450"/>
          <p14:tracePt t="61578" x="1244600" y="2070100"/>
          <p14:tracePt t="61584" x="1244600" y="2063750"/>
          <p14:tracePt t="61592" x="1244600" y="2057400"/>
          <p14:tracePt t="61602" x="1250950" y="2044700"/>
          <p14:tracePt t="61619" x="1250950" y="2038350"/>
          <p14:tracePt t="61636" x="1250950" y="2025650"/>
          <p14:tracePt t="61653" x="1250950" y="2012950"/>
          <p14:tracePt t="61668" x="1250950" y="2006600"/>
          <p14:tracePt t="61723" x="1250950" y="2000250"/>
          <p14:tracePt t="61917" x="1250950" y="1993900"/>
          <p14:tracePt t="61937" x="1250950" y="1987550"/>
          <p14:tracePt t="61947" x="1250950" y="1981200"/>
          <p14:tracePt t="62001" x="1250950" y="1974850"/>
          <p14:tracePt t="62190" x="1250950" y="1968500"/>
          <p14:tracePt t="62253" x="1257300" y="1968500"/>
          <p14:tracePt t="62625" x="1257300" y="1974850"/>
          <p14:tracePt t="62635" x="1257300" y="1981200"/>
          <p14:tracePt t="62639" x="1257300" y="1987550"/>
          <p14:tracePt t="62653" x="1257300" y="2006600"/>
          <p14:tracePt t="62670" x="1257300" y="2025650"/>
          <p14:tracePt t="62687" x="1257300" y="2038350"/>
          <p14:tracePt t="62703" x="1257300" y="2051050"/>
          <p14:tracePt t="62720" x="1263650" y="2070100"/>
          <p14:tracePt t="62736" x="1270000" y="2127250"/>
          <p14:tracePt t="62753" x="1295400" y="2203450"/>
          <p14:tracePt t="62769" x="1320800" y="2273300"/>
          <p14:tracePt t="62788" x="1346200" y="2349500"/>
          <p14:tracePt t="62804" x="1365250" y="2413000"/>
          <p14:tracePt t="62820" x="1377950" y="2457450"/>
          <p14:tracePt t="62837" x="1390650" y="2501900"/>
          <p14:tracePt t="62854" x="1403350" y="2520950"/>
          <p14:tracePt t="62887" x="1403350" y="2527300"/>
          <p14:tracePt t="62907" x="1409700" y="2527300"/>
          <p14:tracePt t="62923" x="1409700" y="2533650"/>
          <p14:tracePt t="62937" x="1409700" y="2540000"/>
          <p14:tracePt t="62954" x="1409700" y="2546350"/>
          <p14:tracePt t="62970" x="1409700" y="2552700"/>
          <p14:tracePt t="62989" x="1409700" y="2559050"/>
          <p14:tracePt t="63004" x="1409700" y="2565400"/>
          <p14:tracePt t="63021" x="1397000" y="2565400"/>
          <p14:tracePt t="63037" x="1397000" y="2571750"/>
          <p14:tracePt t="63054" x="1390650" y="2571750"/>
          <p14:tracePt t="63071" x="1377950" y="2578100"/>
          <p14:tracePt t="63087" x="1371600" y="2578100"/>
          <p14:tracePt t="63104" x="1365250" y="2578100"/>
          <p14:tracePt t="63120" x="1358900" y="2578100"/>
          <p14:tracePt t="63138" x="1346200" y="2578100"/>
          <p14:tracePt t="63155" x="1327150" y="2571750"/>
          <p14:tracePt t="63171" x="1314450" y="2565400"/>
          <p14:tracePt t="63188" x="1301750" y="2565400"/>
          <p14:tracePt t="63205" x="1295400" y="2565400"/>
          <p14:tracePt t="63222" x="1282700" y="2565400"/>
          <p14:tracePt t="63255" x="1276350" y="2565400"/>
          <p14:tracePt t="63271" x="1270000" y="2565400"/>
          <p14:tracePt t="63335" x="1270000" y="2559050"/>
          <p14:tracePt t="63354" x="1263650" y="2552700"/>
          <p14:tracePt t="63362" x="1257300" y="2552700"/>
          <p14:tracePt t="63372" x="1257300" y="2540000"/>
          <p14:tracePt t="63388" x="1250950" y="2533650"/>
          <p14:tracePt t="63404" x="1244600" y="2533650"/>
          <p14:tracePt t="64045" x="1244600" y="2540000"/>
          <p14:tracePt t="64053" x="1250950" y="2546350"/>
          <p14:tracePt t="64061" x="1257300" y="2552700"/>
          <p14:tracePt t="64071" x="1263650" y="2565400"/>
          <p14:tracePt t="64088" x="1282700" y="2590800"/>
          <p14:tracePt t="64104" x="1301750" y="2609850"/>
          <p14:tracePt t="64121" x="1320800" y="2647950"/>
          <p14:tracePt t="64138" x="1346200" y="2686050"/>
          <p14:tracePt t="64155" x="1352550" y="2705100"/>
          <p14:tracePt t="64171" x="1358900" y="2724150"/>
          <p14:tracePt t="64188" x="1371600" y="2743200"/>
          <p14:tracePt t="64205" x="1371600" y="2749550"/>
          <p14:tracePt t="64222" x="1377950" y="2755900"/>
          <p14:tracePt t="64238" x="1377950" y="2762250"/>
          <p14:tracePt t="64277" x="1384300" y="2762250"/>
          <p14:tracePt t="64297" x="1390650" y="2762250"/>
          <p14:tracePt t="64320" x="1397000" y="2762250"/>
          <p14:tracePt t="64399" x="1403350" y="2762250"/>
          <p14:tracePt t="64408" x="1403350" y="2755900"/>
          <p14:tracePt t="64423" x="1409700" y="2755900"/>
          <p14:tracePt t="64462" x="1409700" y="2749550"/>
          <p14:tracePt t="64480" x="1416050" y="2743200"/>
          <p14:tracePt t="64496" x="1416050" y="2736850"/>
          <p14:tracePt t="64504" x="1416050" y="2730500"/>
          <p14:tracePt t="64510" x="1422400" y="2730500"/>
          <p14:tracePt t="64523" x="1422400" y="2724150"/>
          <p14:tracePt t="64538" x="1422400" y="2711450"/>
          <p14:tracePt t="64556" x="1422400" y="2705100"/>
          <p14:tracePt t="64572" x="1435100" y="2698750"/>
          <p14:tracePt t="64590" x="1441450" y="2686050"/>
          <p14:tracePt t="64606" x="1454150" y="2673350"/>
          <p14:tracePt t="64622" x="1466850" y="2667000"/>
          <p14:tracePt t="64639" x="1473200" y="2667000"/>
          <p14:tracePt t="64655" x="1479550" y="2660650"/>
          <p14:tracePt t="64672" x="1485900" y="2654300"/>
          <p14:tracePt t="64689" x="1485900" y="2647950"/>
          <p14:tracePt t="64705" x="1485900" y="2641600"/>
          <p14:tracePt t="64722" x="1492250" y="2635250"/>
          <p14:tracePt t="64739" x="1492250" y="2628900"/>
          <p14:tracePt t="64756" x="1492250" y="2622550"/>
          <p14:tracePt t="65001" x="1498600" y="2622550"/>
          <p14:tracePt t="65017" x="1498600" y="2616200"/>
          <p14:tracePt t="65233" x="1504950" y="2616200"/>
          <p14:tracePt t="65245" x="1504950" y="2609850"/>
          <p14:tracePt t="65253" x="1504950" y="2603500"/>
          <p14:tracePt t="65260" x="1511300" y="2603500"/>
          <p14:tracePt t="65353" x="1517650" y="2597150"/>
          <p14:tracePt t="65361" x="1530350" y="2590800"/>
          <p14:tracePt t="65373" x="1530350" y="2578100"/>
          <p14:tracePt t="65390" x="1543050" y="2565400"/>
          <p14:tracePt t="65407" x="1555750" y="2559050"/>
          <p14:tracePt t="65423" x="1555750" y="2552700"/>
          <p14:tracePt t="65440" x="1555750" y="2546350"/>
          <p14:tracePt t="65473" x="1562100" y="2540000"/>
          <p14:tracePt t="65520" x="1562100" y="2533650"/>
          <p14:tracePt t="65540" x="1562100" y="2527300"/>
          <p14:tracePt t="65548" x="1562100" y="2520950"/>
          <p14:tracePt t="65561" x="1562100" y="2514600"/>
          <p14:tracePt t="65574" x="1562100" y="2508250"/>
          <p14:tracePt t="65590" x="1562100" y="2495550"/>
          <p14:tracePt t="65607" x="1562100" y="2482850"/>
          <p14:tracePt t="65623" x="1555750" y="2476500"/>
          <p14:tracePt t="65640" x="1549400" y="2457450"/>
          <p14:tracePt t="65656" x="1536700" y="2444750"/>
          <p14:tracePt t="65673" x="1524000" y="2432050"/>
          <p14:tracePt t="65690" x="1511300" y="2406650"/>
          <p14:tracePt t="65706" x="1498600" y="2387600"/>
          <p14:tracePt t="65723" x="1492250" y="2368550"/>
          <p14:tracePt t="65740" x="1479550" y="2355850"/>
          <p14:tracePt t="65757" x="1466850" y="2336800"/>
          <p14:tracePt t="65774" x="1454150" y="2317750"/>
          <p14:tracePt t="65792" x="1447800" y="2305050"/>
          <p14:tracePt t="65808" x="1435100" y="2292350"/>
          <p14:tracePt t="65824" x="1422400" y="2286000"/>
          <p14:tracePt t="65840" x="1416050" y="2273300"/>
          <p14:tracePt t="65857" x="1403350" y="2266950"/>
          <p14:tracePt t="65874" x="1397000" y="2254250"/>
          <p14:tracePt t="65890" x="1384300" y="2247900"/>
          <p14:tracePt t="65907" x="1371600" y="2241550"/>
          <p14:tracePt t="65923" x="1365250" y="2235200"/>
          <p14:tracePt t="65940" x="1358900" y="2235200"/>
          <p14:tracePt t="65957" x="1352550" y="2235200"/>
          <p14:tracePt t="65973" x="1346200" y="2228850"/>
          <p14:tracePt t="65992" x="1333500" y="2228850"/>
          <p14:tracePt t="66008" x="1314450" y="2228850"/>
          <p14:tracePt t="66025" x="1301750" y="2228850"/>
          <p14:tracePt t="66041" x="1276350" y="2228850"/>
          <p14:tracePt t="66058" x="1257300" y="2228850"/>
          <p14:tracePt t="66074" x="1244600" y="2228850"/>
          <p14:tracePt t="66090" x="1238250" y="2228850"/>
          <p14:tracePt t="66107" x="1219200" y="2228850"/>
          <p14:tracePt t="66124" x="1200150" y="2228850"/>
          <p14:tracePt t="66141" x="1181100" y="2228850"/>
          <p14:tracePt t="66157" x="1136650" y="2241550"/>
          <p14:tracePt t="66174" x="1098550" y="2247900"/>
          <p14:tracePt t="66190" x="1060450" y="2260600"/>
          <p14:tracePt t="66207" x="1028700" y="2273300"/>
          <p14:tracePt t="66224" x="1003300" y="2286000"/>
          <p14:tracePt t="66240" x="984250" y="2292350"/>
          <p14:tracePt t="66258" x="977900" y="2305050"/>
          <p14:tracePt t="66274" x="971550" y="2330450"/>
          <p14:tracePt t="66290" x="971550" y="2343150"/>
          <p14:tracePt t="66307" x="971550" y="2374900"/>
          <p14:tracePt t="66323" x="990600" y="2406650"/>
          <p14:tracePt t="66340" x="996950" y="2432050"/>
          <p14:tracePt t="66357" x="1003300" y="2451100"/>
          <p14:tracePt t="66374" x="1009650" y="2463800"/>
          <p14:tracePt t="66390" x="1016000" y="2482850"/>
          <p14:tracePt t="66406" x="1016000" y="2495550"/>
          <p14:tracePt t="66423" x="1022350" y="2501900"/>
          <p14:tracePt t="66440" x="1028700" y="2514600"/>
          <p14:tracePt t="66457" x="1035050" y="2520950"/>
          <p14:tracePt t="66474" x="1041400" y="2533650"/>
          <p14:tracePt t="66490" x="1060450" y="2559050"/>
          <p14:tracePt t="66508" x="1073150" y="2578100"/>
          <p14:tracePt t="66524" x="1092200" y="2597150"/>
          <p14:tracePt t="66541" x="1111250" y="2616200"/>
          <p14:tracePt t="66558" x="1130300" y="2635250"/>
          <p14:tracePt t="66562" x="1143000" y="2641600"/>
          <p14:tracePt t="66575" x="1168400" y="2654300"/>
          <p14:tracePt t="66591" x="1193800" y="2667000"/>
          <p14:tracePt t="66608" x="1219200" y="2686050"/>
          <p14:tracePt t="66624" x="1257300" y="2698750"/>
          <p14:tracePt t="66641" x="1295400" y="2711450"/>
          <p14:tracePt t="66657" x="1352550" y="2717800"/>
          <p14:tracePt t="66674" x="1422400" y="2724150"/>
          <p14:tracePt t="66691" x="1536700" y="2724150"/>
          <p14:tracePt t="66707" x="1606550" y="2705100"/>
          <p14:tracePt t="66724" x="1682750" y="2679700"/>
          <p14:tracePt t="66741" x="1746250" y="2654300"/>
          <p14:tracePt t="66758" x="1790700" y="2609850"/>
          <p14:tracePt t="66775" x="1816100" y="2590800"/>
          <p14:tracePt t="66792" x="1828800" y="2571750"/>
          <p14:tracePt t="66808" x="1828800" y="2546350"/>
          <p14:tracePt t="66825" x="1816100" y="2527300"/>
          <p14:tracePt t="66841" x="1797050" y="2508250"/>
          <p14:tracePt t="66857" x="1771650" y="2476500"/>
          <p14:tracePt t="66874" x="1758950" y="2457450"/>
          <p14:tracePt t="66891" x="1739900" y="2438400"/>
          <p14:tracePt t="66907" x="1720850" y="2419350"/>
          <p14:tracePt t="66924" x="1701800" y="2400300"/>
          <p14:tracePt t="66941" x="1682750" y="2387600"/>
          <p14:tracePt t="66957" x="1670050" y="2381250"/>
          <p14:tracePt t="66974" x="1670050" y="2374900"/>
          <p14:tracePt t="67801" x="1676400" y="2374900"/>
          <p14:tracePt t="69171" x="1682750" y="2413000"/>
          <p14:tracePt t="69180" x="1695450" y="2463800"/>
          <p14:tracePt t="69193" x="1701800" y="2584450"/>
          <p14:tracePt t="69211" x="1714500" y="2698750"/>
          <p14:tracePt t="69227" x="1739900" y="2819400"/>
          <p14:tracePt t="69244" x="1765300" y="2971800"/>
          <p14:tracePt t="69260" x="1778000" y="3149600"/>
          <p14:tracePt t="69276" x="1803400" y="3409950"/>
          <p14:tracePt t="69294" x="1816100" y="3644900"/>
          <p14:tracePt t="69310" x="1835150" y="3835400"/>
          <p14:tracePt t="69326" x="1860550" y="4013200"/>
          <p14:tracePt t="69343" x="1860550" y="4152900"/>
          <p14:tracePt t="69360" x="1860550" y="4368800"/>
          <p14:tracePt t="69377" x="1835150" y="4508500"/>
          <p14:tracePt t="69394" x="1816100" y="4622800"/>
          <p14:tracePt t="69410" x="1790700" y="4730750"/>
          <p14:tracePt t="69427" x="1771650" y="4832350"/>
          <p14:tracePt t="69444" x="1752600" y="4921250"/>
          <p14:tracePt t="69461" x="1746250" y="5010150"/>
          <p14:tracePt t="69477" x="1708150" y="5156200"/>
          <p14:tracePt t="69493" x="1670050" y="5257800"/>
          <p14:tracePt t="69512" x="1619250" y="5365750"/>
          <p14:tracePt t="69529" x="1568450" y="5467350"/>
          <p14:tracePt t="69544" x="1498600" y="5581650"/>
          <p14:tracePt t="69560" x="1422400" y="5715000"/>
          <p14:tracePt t="69563" x="1377950" y="5772150"/>
          <p14:tracePt t="69577" x="1339850" y="5835650"/>
          <p14:tracePt t="69593" x="1231900" y="5981700"/>
          <p14:tracePt t="69610" x="1060450" y="6267450"/>
          <p14:tracePt t="69627" x="965200" y="6464300"/>
          <p14:tracePt t="69644" x="882650" y="6616700"/>
          <p14:tracePt t="70662" x="774700" y="6457950"/>
          <p14:tracePt t="70678" x="793750" y="6356350"/>
          <p14:tracePt t="70696" x="806450" y="6280150"/>
          <p14:tracePt t="70712" x="819150" y="6216650"/>
          <p14:tracePt t="70729" x="825500" y="6172200"/>
          <p14:tracePt t="70746" x="831850" y="6140450"/>
          <p14:tracePt t="70763" x="863600" y="6038850"/>
          <p14:tracePt t="70779" x="889000" y="5949950"/>
          <p14:tracePt t="70796" x="914400" y="5854700"/>
          <p14:tracePt t="70812" x="939800" y="5772150"/>
          <p14:tracePt t="70829" x="952500" y="5702300"/>
          <p14:tracePt t="70846" x="958850" y="5638800"/>
          <p14:tracePt t="70863" x="971550" y="5549900"/>
          <p14:tracePt t="70981" x="971550" y="5372100"/>
          <p14:tracePt t="70996" x="971550" y="5346700"/>
          <p14:tracePt t="71013" x="971550" y="5327650"/>
          <p14:tracePt t="71030" x="971550" y="5314950"/>
          <p14:tracePt t="71046" x="971550" y="5289550"/>
          <p14:tracePt t="71063" x="977900" y="5232400"/>
          <p14:tracePt t="71065" x="977900" y="5194300"/>
          <p14:tracePt t="71080" x="977900" y="5162550"/>
          <p14:tracePt t="71096" x="977900" y="5156200"/>
          <p14:tracePt t="71146" x="977900" y="5175250"/>
          <p14:tracePt t="71163" x="977900" y="5232400"/>
          <p14:tracePt t="71179" x="984250" y="5289550"/>
          <p14:tracePt t="71197" x="996950" y="5397500"/>
          <p14:tracePt t="71703" x="0" y="0"/>
        </p14:tracePtLst>
        <p14:tracePtLst>
          <p14:tracePt t="114863" x="730250" y="5556250"/>
          <p14:tracePt t="115086" x="730250" y="5549900"/>
          <p14:tracePt t="115103" x="742950" y="5543550"/>
          <p14:tracePt t="115109" x="749300" y="5537200"/>
          <p14:tracePt t="115122" x="762000" y="5524500"/>
          <p14:tracePt t="115139" x="812800" y="5505450"/>
          <p14:tracePt t="115156" x="895350" y="5480050"/>
          <p14:tracePt t="115172" x="1085850" y="5441950"/>
          <p14:tracePt t="115189" x="1238250" y="5403850"/>
          <p14:tracePt t="115206" x="1403350" y="5359400"/>
          <p14:tracePt t="115222" x="1574800" y="5308600"/>
          <p14:tracePt t="115239" x="1822450" y="5270500"/>
          <p14:tracePt t="115256" x="2101850" y="5219700"/>
          <p14:tracePt t="115273" x="2387600" y="5181600"/>
          <p14:tracePt t="115289" x="2533650" y="5181600"/>
          <p14:tracePt t="115306" x="2641600" y="5200650"/>
          <p14:tracePt t="115322" x="2743200" y="5226050"/>
          <p14:tracePt t="115339" x="2800350" y="5257800"/>
          <p14:tracePt t="115356" x="2819400" y="5308600"/>
          <p14:tracePt t="115372" x="2832100" y="5416550"/>
          <p14:tracePt t="115389" x="2819400" y="5486400"/>
          <p14:tracePt t="115406" x="2800350" y="5556250"/>
          <p14:tracePt t="115422" x="2774950" y="5632450"/>
          <p14:tracePt t="115439" x="2755900" y="5683250"/>
          <p14:tracePt t="115456" x="2743200" y="5702300"/>
          <p14:tracePt t="115473" x="2730500" y="5727700"/>
          <p14:tracePt t="115489" x="2717800" y="5753100"/>
          <p14:tracePt t="115507" x="2705100" y="5778500"/>
          <p14:tracePt t="115524" x="2692400" y="5791200"/>
          <p14:tracePt t="115541" x="2673350" y="5803900"/>
          <p14:tracePt t="115557" x="2654300" y="5822950"/>
          <p14:tracePt t="115561" x="2641600" y="5835650"/>
          <p14:tracePt t="115573" x="2628900" y="5854700"/>
          <p14:tracePt t="115590" x="2609850" y="5867400"/>
          <p14:tracePt t="115606" x="2590800" y="5886450"/>
          <p14:tracePt t="115623" x="2571750" y="5899150"/>
          <p14:tracePt t="115639" x="2552700" y="5918200"/>
          <p14:tracePt t="115656" x="2533650" y="5930900"/>
          <p14:tracePt t="115673" x="2508250" y="5943600"/>
          <p14:tracePt t="115690" x="2489200" y="5943600"/>
          <p14:tracePt t="115706" x="2476500" y="5943600"/>
          <p14:tracePt t="116342" x="2476500" y="5930900"/>
          <p14:tracePt t="116355" x="2476500" y="5924550"/>
          <p14:tracePt t="116360" x="2476500" y="5918200"/>
          <p14:tracePt t="116377" x="2476500" y="5911850"/>
          <p14:tracePt t="116391" x="2476500" y="5899150"/>
          <p14:tracePt t="116407" x="2476500" y="5892800"/>
          <p14:tracePt t="116424" x="2476500" y="5880100"/>
          <p14:tracePt t="116441" x="2476500" y="5873750"/>
          <p14:tracePt t="116457" x="2476500" y="5867400"/>
          <p14:tracePt t="116474" x="2470150" y="5861050"/>
          <p14:tracePt t="116530" x="2470150" y="5854700"/>
          <p14:tracePt t="116549" x="2470150" y="5848350"/>
          <p14:tracePt t="116565" x="2470150" y="5842000"/>
          <p14:tracePt t="116581" x="2470150" y="5835650"/>
          <p14:tracePt t="117766" x="2476500" y="5835650"/>
          <p14:tracePt t="117776" x="2482850" y="5829300"/>
          <p14:tracePt t="117784" x="2489200" y="5829300"/>
          <p14:tracePt t="117795" x="2495550" y="5822950"/>
          <p14:tracePt t="117809" x="2520950" y="5810250"/>
          <p14:tracePt t="117825" x="2540000" y="5810250"/>
          <p14:tracePt t="117842" x="2559050" y="5810250"/>
          <p14:tracePt t="117858" x="2571750" y="5810250"/>
          <p14:tracePt t="117875" x="2584450" y="5810250"/>
          <p14:tracePt t="117892" x="2603500" y="5810250"/>
          <p14:tracePt t="117908" x="2622550" y="5803900"/>
          <p14:tracePt t="117925" x="2641600" y="5803900"/>
          <p14:tracePt t="117941" x="2679700" y="5803900"/>
          <p14:tracePt t="117959" x="2705100" y="5803900"/>
          <p14:tracePt t="117975" x="2736850" y="5810250"/>
          <p14:tracePt t="117992" x="2768600" y="5822950"/>
          <p14:tracePt t="118009" x="2800350" y="5829300"/>
          <p14:tracePt t="118025" x="2819400" y="5829300"/>
          <p14:tracePt t="118042" x="2832100" y="5829300"/>
          <p14:tracePt t="118059" x="2838450" y="5829300"/>
          <p14:tracePt t="118075" x="2844800" y="5829300"/>
          <p14:tracePt t="118092" x="2851150" y="5829300"/>
          <p14:tracePt t="118109" x="2857500" y="5829300"/>
          <p14:tracePt t="118129" x="2863850" y="5829300"/>
          <p14:tracePt t="118149" x="2870200" y="5829300"/>
          <p14:tracePt t="118164" x="2876550" y="5829300"/>
          <p14:tracePt t="118176" x="2882900" y="5829300"/>
          <p14:tracePt t="118193" x="2901950" y="5829300"/>
          <p14:tracePt t="118209" x="2921000" y="5829300"/>
          <p14:tracePt t="118227" x="2933700" y="5829300"/>
          <p14:tracePt t="118260" x="2946400" y="5829300"/>
          <p14:tracePt t="118277" x="2965450" y="5829300"/>
          <p14:tracePt t="118293" x="2978150" y="5829300"/>
          <p14:tracePt t="118310" x="2997200" y="5829300"/>
          <p14:tracePt t="118326" x="3009900" y="5829300"/>
          <p14:tracePt t="118343" x="3035300" y="5829300"/>
          <p14:tracePt t="118360" x="3054350" y="5829300"/>
          <p14:tracePt t="118376" x="3067050" y="5835650"/>
          <p14:tracePt t="118393" x="3073400" y="5835650"/>
          <p14:tracePt t="118741" x="3067050" y="5829300"/>
          <p14:tracePt t="118750" x="3054350" y="5822950"/>
          <p14:tracePt t="118760" x="3048000" y="5810250"/>
          <p14:tracePt t="118777" x="3028950" y="5784850"/>
          <p14:tracePt t="118794" x="3022600" y="5778500"/>
          <p14:tracePt t="118809" x="3016250" y="5772150"/>
          <p14:tracePt t="118954" x="3028950" y="5772150"/>
          <p14:tracePt t="118963" x="3041650" y="5765800"/>
          <p14:tracePt t="118977" x="3067050" y="5765800"/>
          <p14:tracePt t="118993" x="3098800" y="5753100"/>
          <p14:tracePt t="119009" x="3130550" y="5753100"/>
          <p14:tracePt t="119026" x="3155950" y="5753100"/>
          <p14:tracePt t="119043" x="3175000" y="5746750"/>
          <p14:tracePt t="119060" x="3187700" y="5740400"/>
          <p14:tracePt t="119062" x="3194050" y="5740400"/>
          <p14:tracePt t="119076" x="3200400" y="5740400"/>
          <p14:tracePt t="119093" x="3206750" y="5740400"/>
          <p14:tracePt t="119123" x="3213100" y="5740400"/>
          <p14:tracePt t="119138" x="3225800" y="5740400"/>
          <p14:tracePt t="119153" x="3232150" y="5734050"/>
          <p14:tracePt t="119169" x="3238500" y="5734050"/>
          <p14:tracePt t="119185" x="3251200" y="5734050"/>
          <p14:tracePt t="119193" x="3257550" y="5734050"/>
          <p14:tracePt t="119299" x="3263900" y="5734050"/>
          <p14:tracePt t="119312" x="3270250" y="5734050"/>
          <p14:tracePt t="119320" x="3276600" y="5734050"/>
          <p14:tracePt t="119327" x="3282950" y="5734050"/>
          <p14:tracePt t="119343" x="3302000" y="5746750"/>
          <p14:tracePt t="119360" x="3321050" y="5759450"/>
          <p14:tracePt t="119377" x="3346450" y="5778500"/>
          <p14:tracePt t="119393" x="3365500" y="5791200"/>
          <p14:tracePt t="119410" x="3378200" y="5797550"/>
          <p14:tracePt t="119427" x="3397250" y="5803900"/>
          <p14:tracePt t="119444" x="3416300" y="5810250"/>
          <p14:tracePt t="119461" x="3429000" y="5816600"/>
          <p14:tracePt t="119477" x="3441700" y="5822950"/>
          <p14:tracePt t="119494" x="3467100" y="5829300"/>
          <p14:tracePt t="120393" x="3467100" y="5822950"/>
          <p14:tracePt t="120433" x="3460750" y="5822950"/>
          <p14:tracePt t="121193" x="3467100" y="5822950"/>
          <p14:tracePt t="121251" x="3473450" y="5822950"/>
          <p14:tracePt t="122157" x="3479800" y="5822950"/>
          <p14:tracePt t="122230" x="3479800" y="5816600"/>
          <p14:tracePt t="122244" x="3479800" y="5810250"/>
          <p14:tracePt t="122265" x="3479800" y="5803900"/>
          <p14:tracePt t="122287" x="3479800" y="5797550"/>
          <p14:tracePt t="122323" x="3479800" y="5791200"/>
          <p14:tracePt t="122438" x="3479800" y="5784850"/>
          <p14:tracePt t="122644" x="3479800" y="5791200"/>
          <p14:tracePt t="122660" x="3479800" y="5797550"/>
          <p14:tracePt t="122680" x="3479800" y="5803900"/>
          <p14:tracePt t="122696" x="3479800" y="5810250"/>
          <p14:tracePt t="122702" x="3479800" y="5816600"/>
          <p14:tracePt t="122722" x="3479800" y="5822950"/>
          <p14:tracePt t="122743" x="3479800" y="5829300"/>
          <p14:tracePt t="122751" x="3479800" y="5835650"/>
          <p14:tracePt t="122764" x="3473450" y="5848350"/>
          <p14:tracePt t="122780" x="3467100" y="5861050"/>
          <p14:tracePt t="122798" x="3454400" y="5873750"/>
          <p14:tracePt t="122814" x="3441700" y="5892800"/>
          <p14:tracePt t="122831" x="3429000" y="5899150"/>
          <p14:tracePt t="122847" x="3416300" y="5918200"/>
          <p14:tracePt t="122864" x="3403600" y="5930900"/>
          <p14:tracePt t="122881" x="3397250" y="5937250"/>
          <p14:tracePt t="122899" x="3390900" y="5949950"/>
          <p14:tracePt t="122914" x="3384550" y="5956300"/>
          <p14:tracePt t="122931" x="3378200" y="5962650"/>
          <p14:tracePt t="122948" x="3371850" y="5962650"/>
          <p14:tracePt t="122965" x="3359150" y="5969000"/>
          <p14:tracePt t="122981" x="3346450" y="5975350"/>
          <p14:tracePt t="122997" x="3327400" y="5981700"/>
          <p14:tracePt t="123014" x="3314700" y="5981700"/>
          <p14:tracePt t="123031" x="3295650" y="5988050"/>
          <p14:tracePt t="123047" x="3282950" y="5994400"/>
          <p14:tracePt t="123065" x="3257550" y="5994400"/>
          <p14:tracePt t="123081" x="3238500" y="5994400"/>
          <p14:tracePt t="123098" x="3225800" y="5994400"/>
          <p14:tracePt t="123114" x="3206750" y="5994400"/>
          <p14:tracePt t="123131" x="3187700" y="5988050"/>
          <p14:tracePt t="123149" x="3175000" y="5988050"/>
          <p14:tracePt t="123165" x="3155950" y="5981700"/>
          <p14:tracePt t="123182" x="3130550" y="5969000"/>
          <p14:tracePt t="123197" x="3111500" y="5962650"/>
          <p14:tracePt t="123214" x="3092450" y="5949950"/>
          <p14:tracePt t="123231" x="3079750" y="5930900"/>
          <p14:tracePt t="123247" x="3067050" y="5918200"/>
          <p14:tracePt t="123264" x="3054350" y="5905500"/>
          <p14:tracePt t="123281" x="3048000" y="5905500"/>
          <p14:tracePt t="123298" x="3048000" y="5899150"/>
          <p14:tracePt t="123326" x="3041650" y="5899150"/>
          <p14:tracePt t="123340" x="3035300" y="5899150"/>
          <p14:tracePt t="123347" x="3035300" y="5892800"/>
          <p14:tracePt t="123364" x="3035300" y="5880100"/>
          <p14:tracePt t="123381" x="3035300" y="5873750"/>
          <p14:tracePt t="123414" x="3035300" y="5867400"/>
          <p14:tracePt t="123433" x="3035300" y="5861050"/>
          <p14:tracePt t="123449" x="3035300" y="5854700"/>
          <p14:tracePt t="123476" x="3041650" y="5848350"/>
          <p14:tracePt t="123492" x="3041650" y="5842000"/>
          <p14:tracePt t="123499" x="3048000" y="5842000"/>
          <p14:tracePt t="123515" x="3048000" y="5829300"/>
          <p14:tracePt t="123531" x="3054350" y="5822950"/>
          <p14:tracePt t="123547" x="3060700" y="5822950"/>
          <p14:tracePt t="123565" x="3060700" y="5816600"/>
          <p14:tracePt t="123581" x="3067050" y="5810250"/>
          <p14:tracePt t="125041" x="3060700" y="5816600"/>
          <p14:tracePt t="125049" x="3054350" y="5822950"/>
          <p14:tracePt t="125058" x="3041650" y="5835650"/>
          <p14:tracePt t="125066" x="3035300" y="5842000"/>
          <p14:tracePt t="125082" x="3016250" y="5861050"/>
          <p14:tracePt t="125099" x="2997200" y="5880100"/>
          <p14:tracePt t="125115" x="2984500" y="5899150"/>
          <p14:tracePt t="125133" x="2971800" y="5918200"/>
          <p14:tracePt t="125150" x="2971800" y="5930900"/>
          <p14:tracePt t="125166" x="2971800" y="5943600"/>
          <p14:tracePt t="125183" x="2971800" y="5956300"/>
          <p14:tracePt t="125199" x="2959100" y="5969000"/>
          <p14:tracePt t="125216" x="2959100" y="5981700"/>
          <p14:tracePt t="125233" x="2946400" y="6007100"/>
          <p14:tracePt t="125249" x="2927350" y="6019800"/>
          <p14:tracePt t="125266" x="2914650" y="6038850"/>
          <p14:tracePt t="125282" x="2901950" y="6057900"/>
          <p14:tracePt t="125299" x="2882900" y="6076950"/>
          <p14:tracePt t="125315" x="2870200" y="6096000"/>
          <p14:tracePt t="125332" x="2844800" y="6121400"/>
          <p14:tracePt t="125349" x="2825750" y="6140450"/>
          <p14:tracePt t="125366" x="2813050" y="6159500"/>
          <p14:tracePt t="125383" x="2794000" y="6172200"/>
          <p14:tracePt t="125401" x="2774950" y="6191250"/>
          <p14:tracePt t="125416" x="2749550" y="6210300"/>
          <p14:tracePt t="125433" x="2711450" y="6242050"/>
          <p14:tracePt t="125449" x="2673350" y="6261100"/>
          <p14:tracePt t="125466" x="2628900" y="6273800"/>
          <p14:tracePt t="125483" x="2603500" y="6292850"/>
          <p14:tracePt t="125500" x="2571750" y="6292850"/>
          <p14:tracePt t="125516" x="2565400" y="6292850"/>
          <p14:tracePt t="125549" x="2552700" y="6292850"/>
          <p14:tracePt t="125566" x="2552700" y="6280150"/>
          <p14:tracePt t="125583" x="2540000" y="6261100"/>
          <p14:tracePt t="125599" x="2533650" y="6235700"/>
          <p14:tracePt t="125616" x="2527300" y="6223000"/>
          <p14:tracePt t="125633" x="2520950" y="6197600"/>
          <p14:tracePt t="125649" x="2520950" y="6184900"/>
          <p14:tracePt t="125667" x="2520950" y="6159500"/>
          <p14:tracePt t="125684" x="2533650" y="6140450"/>
          <p14:tracePt t="125699" x="2533650" y="6121400"/>
          <p14:tracePt t="125716" x="2546350" y="6102350"/>
          <p14:tracePt t="125733" x="2565400" y="6089650"/>
          <p14:tracePt t="125750" x="2578100" y="6070600"/>
          <p14:tracePt t="125767" x="2597150" y="6045200"/>
          <p14:tracePt t="125783" x="2609850" y="6026150"/>
          <p14:tracePt t="125800" x="2616200" y="6013450"/>
          <p14:tracePt t="125816" x="2628900" y="5994400"/>
          <p14:tracePt t="125833" x="2628900" y="5981700"/>
          <p14:tracePt t="125851" x="2635250" y="5962650"/>
          <p14:tracePt t="125868" x="2641600" y="5949950"/>
          <p14:tracePt t="125884" x="2641600" y="5930900"/>
          <p14:tracePt t="125900" x="2647950" y="5918200"/>
          <p14:tracePt t="125917" x="2647950" y="5905500"/>
          <p14:tracePt t="125934" x="2654300" y="5886450"/>
          <p14:tracePt t="125951" x="2654300" y="5873750"/>
          <p14:tracePt t="125967" x="2654300" y="5854700"/>
          <p14:tracePt t="125984" x="2654300" y="5842000"/>
          <p14:tracePt t="126000" x="2654300" y="5829300"/>
          <p14:tracePt t="126017" x="2654300" y="5816600"/>
          <p14:tracePt t="126034" x="2654300" y="5810250"/>
          <p14:tracePt t="126050" x="2654300" y="5803900"/>
          <p14:tracePt t="126067" x="2654300" y="5797550"/>
          <p14:tracePt t="126069" x="2654300" y="5791200"/>
          <p14:tracePt t="126088" x="2647950" y="5784850"/>
          <p14:tracePt t="126121" x="2647950" y="5778500"/>
          <p14:tracePt t="126127" x="2641600" y="5778500"/>
          <p14:tracePt t="126141" x="2635250" y="5772150"/>
          <p14:tracePt t="126150" x="2635250" y="5765800"/>
          <p14:tracePt t="126169" x="2628900" y="5765800"/>
          <p14:tracePt t="126239" x="2628900" y="5759450"/>
          <p14:tracePt t="126274" x="2622550" y="5759450"/>
          <p14:tracePt t="127315" x="2622550" y="5753100"/>
          <p14:tracePt t="127332" x="2622550" y="5746750"/>
          <p14:tracePt t="127338" x="2622550" y="5740400"/>
          <p14:tracePt t="127354" x="2622550" y="5734050"/>
          <p14:tracePt t="127371" x="2622550" y="5727700"/>
          <p14:tracePt t="127428" x="2622550" y="5721350"/>
          <p14:tracePt t="127919" x="2622550" y="5727700"/>
          <p14:tracePt t="127925" x="2622550" y="5740400"/>
          <p14:tracePt t="127941" x="2622550" y="5753100"/>
          <p14:tracePt t="127952" x="2616200" y="5759450"/>
          <p14:tracePt t="127968" x="2609850" y="5784850"/>
          <p14:tracePt t="127985" x="2597150" y="5797550"/>
          <p14:tracePt t="128002" x="2590800" y="5829300"/>
          <p14:tracePt t="128019" x="2584450" y="5854700"/>
          <p14:tracePt t="128036" x="2571750" y="5867400"/>
          <p14:tracePt t="128052" x="2565400" y="5886450"/>
          <p14:tracePt t="128069" x="2559050" y="5911850"/>
          <p14:tracePt t="128087" x="2559050" y="5924550"/>
          <p14:tracePt t="128103" x="2546350" y="5949950"/>
          <p14:tracePt t="128119" x="2540000" y="5969000"/>
          <p14:tracePt t="128136" x="2540000" y="5975350"/>
          <p14:tracePt t="128152" x="2533650" y="5988050"/>
          <p14:tracePt t="128186" x="2533650" y="5994400"/>
          <p14:tracePt t="128202" x="2533650" y="6000750"/>
          <p14:tracePt t="128219" x="2533650" y="6007100"/>
          <p14:tracePt t="128235" x="2533650" y="6013450"/>
          <p14:tracePt t="128252" x="2533650" y="6026150"/>
          <p14:tracePt t="128286" x="2540000" y="6032500"/>
          <p14:tracePt t="128302" x="2546350" y="6032500"/>
          <p14:tracePt t="128337" x="2552700" y="6032500"/>
          <p14:tracePt t="128343" x="2559050" y="6038850"/>
          <p14:tracePt t="128359" x="2565400" y="6038850"/>
          <p14:tracePt t="128369" x="2571750" y="6038850"/>
          <p14:tracePt t="128386" x="2578100" y="6038850"/>
          <p14:tracePt t="128402" x="2584450" y="6038850"/>
          <p14:tracePt t="128419" x="2590800" y="6038850"/>
          <p14:tracePt t="129017" x="2590800" y="6032500"/>
          <p14:tracePt t="129026" x="2590800" y="6026150"/>
          <p14:tracePt t="129036" x="2590800" y="6019800"/>
          <p14:tracePt t="129054" x="2590800" y="6007100"/>
          <p14:tracePt t="129070" x="2597150" y="5988050"/>
          <p14:tracePt t="129087" x="2597150" y="5969000"/>
          <p14:tracePt t="129103" x="2597150" y="5956300"/>
          <p14:tracePt t="129120" x="2597150" y="5937250"/>
          <p14:tracePt t="129136" x="2584450" y="5918200"/>
          <p14:tracePt t="129153" x="2578100" y="5899150"/>
          <p14:tracePt t="129170" x="2559050" y="5873750"/>
          <p14:tracePt t="129187" x="2546350" y="5861050"/>
          <p14:tracePt t="129203" x="2546350" y="5848350"/>
          <p14:tracePt t="129219" x="2540000" y="5842000"/>
          <p14:tracePt t="129236" x="2540000" y="5829300"/>
          <p14:tracePt t="129253" x="2533650" y="5829300"/>
          <p14:tracePt t="129269" x="2527300" y="5822950"/>
          <p14:tracePt t="129347" x="2520950" y="5822950"/>
          <p14:tracePt t="129361" x="2514600" y="5822950"/>
          <p14:tracePt t="129377" x="2508250" y="5822950"/>
          <p14:tracePt t="129389" x="2501900" y="5822950"/>
          <p14:tracePt t="129527" x="2495550" y="5822950"/>
          <p14:tracePt t="129695" x="2489200" y="5822950"/>
          <p14:tracePt t="129705" x="2482850" y="5822950"/>
          <p14:tracePt t="129712" x="2476500" y="5822950"/>
          <p14:tracePt t="131388" x="2482850" y="5816600"/>
          <p14:tracePt t="131395" x="2489200" y="5816600"/>
          <p14:tracePt t="131405" x="2495550" y="5810250"/>
          <p14:tracePt t="131423" x="2520950" y="5784850"/>
          <p14:tracePt t="131440" x="2527300" y="5772150"/>
          <p14:tracePt t="131455" x="2540000" y="5759450"/>
          <p14:tracePt t="131472" x="2552700" y="5746750"/>
          <p14:tracePt t="131489" x="2565400" y="5727700"/>
          <p14:tracePt t="131505" x="2584450" y="5702300"/>
          <p14:tracePt t="131523" x="2597150" y="5676900"/>
          <p14:tracePt t="131540" x="2616200" y="5651500"/>
          <p14:tracePt t="131557" x="2647950" y="5600700"/>
          <p14:tracePt t="131573" x="2679700" y="5568950"/>
          <p14:tracePt t="131589" x="2717800" y="5537200"/>
          <p14:tracePt t="131606" x="2781300" y="5486400"/>
          <p14:tracePt t="131622" x="2851150" y="5448300"/>
          <p14:tracePt t="131639" x="2927350" y="5410200"/>
          <p14:tracePt t="131655" x="2984500" y="5391150"/>
          <p14:tracePt t="131672" x="3086100" y="5372100"/>
          <p14:tracePt t="131689" x="3143250" y="5359400"/>
          <p14:tracePt t="131706" x="3181350" y="5359400"/>
          <p14:tracePt t="131722" x="3238500" y="5359400"/>
          <p14:tracePt t="131739" x="3308350" y="5365750"/>
          <p14:tracePt t="131755" x="3371850" y="5391150"/>
          <p14:tracePt t="131775" x="3429000" y="5422900"/>
          <p14:tracePt t="131790" x="3448050" y="5454650"/>
          <p14:tracePt t="131807" x="3467100" y="5480050"/>
          <p14:tracePt t="131823" x="3486150" y="5505450"/>
          <p14:tracePt t="131839" x="3505200" y="5543550"/>
          <p14:tracePt t="131857" x="3536950" y="5575300"/>
          <p14:tracePt t="131873" x="3549650" y="5600700"/>
          <p14:tracePt t="131889" x="3562350" y="5626100"/>
          <p14:tracePt t="131906" x="3568700" y="5645150"/>
          <p14:tracePt t="131923" x="3581400" y="5676900"/>
          <p14:tracePt t="131939" x="3587750" y="5689600"/>
          <p14:tracePt t="131956" x="3600450" y="5708650"/>
          <p14:tracePt t="131973" x="3613150" y="5727700"/>
          <p14:tracePt t="131989" x="3613150" y="5740400"/>
          <p14:tracePt t="132006" x="3619500" y="5753100"/>
          <p14:tracePt t="132024" x="3625850" y="5765800"/>
          <p14:tracePt t="132040" x="3632200" y="5772150"/>
          <p14:tracePt t="132056" x="3632200" y="5784850"/>
          <p14:tracePt t="132073" x="3638550" y="5791200"/>
          <p14:tracePt t="132090" x="3638550" y="5797550"/>
          <p14:tracePt t="132106" x="3638550" y="5803900"/>
          <p14:tracePt t="132124" x="3638550" y="5816600"/>
          <p14:tracePt t="132140" x="3625850" y="5835650"/>
          <p14:tracePt t="132156" x="3619500" y="5842000"/>
          <p14:tracePt t="132172" x="3606800" y="5854700"/>
          <p14:tracePt t="132189" x="3594100" y="5861050"/>
          <p14:tracePt t="132206" x="3581400" y="5873750"/>
          <p14:tracePt t="132223" x="3568700" y="5880100"/>
          <p14:tracePt t="132239" x="3562350" y="5886450"/>
          <p14:tracePt t="132258" x="3549650" y="5886450"/>
          <p14:tracePt t="132275" x="3543300" y="5892800"/>
          <p14:tracePt t="132307" x="3536950" y="5892800"/>
          <p14:tracePt t="132324" x="3530600" y="5892800"/>
          <p14:tracePt t="132340" x="3530600" y="5899150"/>
          <p14:tracePt t="132545" x="3530600" y="5892800"/>
          <p14:tracePt t="132552" x="3530600" y="5886450"/>
          <p14:tracePt t="132563" x="3530600" y="5880100"/>
          <p14:tracePt t="132574" x="3530600" y="5873750"/>
          <p14:tracePt t="132591" x="3530600" y="5867400"/>
          <p14:tracePt t="132607" x="3530600" y="5854700"/>
          <p14:tracePt t="132624" x="3530600" y="5848350"/>
          <p14:tracePt t="132640" x="3530600" y="5842000"/>
          <p14:tracePt t="132657" x="3530600" y="5835650"/>
          <p14:tracePt t="132673" x="3530600" y="5829300"/>
          <p14:tracePt t="132691" x="3530600" y="5810250"/>
          <p14:tracePt t="132707" x="3530600" y="5797550"/>
          <p14:tracePt t="132724" x="3530600" y="5778500"/>
          <p14:tracePt t="132740" x="3517900" y="5753100"/>
          <p14:tracePt t="132757" x="3505200" y="5727700"/>
          <p14:tracePt t="132775" x="3492500" y="5702300"/>
          <p14:tracePt t="132792" x="3473450" y="5676900"/>
          <p14:tracePt t="132809" x="3448050" y="5638800"/>
          <p14:tracePt t="132824" x="3435350" y="5632450"/>
          <p14:tracePt t="132840" x="3409950" y="5607050"/>
          <p14:tracePt t="132857" x="3390900" y="5588000"/>
          <p14:tracePt t="132874" x="3371850" y="5575300"/>
          <p14:tracePt t="132891" x="3352800" y="5562600"/>
          <p14:tracePt t="132907" x="3327400" y="5556250"/>
          <p14:tracePt t="132924" x="3282950" y="5556250"/>
          <p14:tracePt t="132940" x="3200400" y="5556250"/>
          <p14:tracePt t="132957" x="3130550" y="5556250"/>
          <p14:tracePt t="132973" x="3067050" y="5562600"/>
          <p14:tracePt t="132990" x="3016250" y="5575300"/>
          <p14:tracePt t="133007" x="2990850" y="5588000"/>
          <p14:tracePt t="133024" x="2971800" y="5600700"/>
          <p14:tracePt t="133040" x="2952750" y="5613400"/>
          <p14:tracePt t="133057" x="2946400" y="5626100"/>
          <p14:tracePt t="133074" x="2933700" y="5645150"/>
          <p14:tracePt t="133090" x="2933700" y="5657850"/>
          <p14:tracePt t="133107" x="2921000" y="5676900"/>
          <p14:tracePt t="133124" x="2921000" y="5695950"/>
          <p14:tracePt t="133140" x="2921000" y="5708650"/>
          <p14:tracePt t="133157" x="2921000" y="5727700"/>
          <p14:tracePt t="133173" x="2921000" y="5734050"/>
          <p14:tracePt t="133190" x="2921000" y="5740400"/>
          <p14:tracePt t="133207" x="2921000" y="5746750"/>
          <p14:tracePt t="133223" x="2921000" y="5753100"/>
          <p14:tracePt t="133240" x="2921000" y="5759450"/>
          <p14:tracePt t="133274" x="2921000" y="5765800"/>
          <p14:tracePt t="133357" x="2921000" y="5772150"/>
          <p14:tracePt t="133364" x="2921000" y="5778500"/>
          <p14:tracePt t="134015" x="2921000" y="5772150"/>
          <p14:tracePt t="134024" x="2921000" y="5765800"/>
          <p14:tracePt t="134032" x="2921000" y="5759450"/>
          <p14:tracePt t="134041" x="2921000" y="5746750"/>
          <p14:tracePt t="134059" x="2914650" y="5727700"/>
          <p14:tracePt t="134077" x="2901950" y="5708650"/>
          <p14:tracePt t="134091" x="2895600" y="5695950"/>
          <p14:tracePt t="134108" x="2889250" y="5683250"/>
          <p14:tracePt t="134125" x="2882900" y="5664200"/>
          <p14:tracePt t="134141" x="2870200" y="5651500"/>
          <p14:tracePt t="134158" x="2851150" y="5632450"/>
          <p14:tracePt t="134175" x="2825750" y="5600700"/>
          <p14:tracePt t="134191" x="2806700" y="5588000"/>
          <p14:tracePt t="134208" x="2787650" y="5568950"/>
          <p14:tracePt t="134225" x="2768600" y="5556250"/>
          <p14:tracePt t="134244" x="2749550" y="5549900"/>
          <p14:tracePt t="134258" x="2730500" y="5537200"/>
          <p14:tracePt t="134275" x="2705100" y="5537200"/>
          <p14:tracePt t="134292" x="2692400" y="5537200"/>
          <p14:tracePt t="134308" x="2660650" y="5543550"/>
          <p14:tracePt t="134325" x="2635250" y="5556250"/>
          <p14:tracePt t="134342" x="2609850" y="5568950"/>
          <p14:tracePt t="134358" x="2590800" y="5588000"/>
          <p14:tracePt t="134375" x="2578100" y="5607050"/>
          <p14:tracePt t="134391" x="2546350" y="5632450"/>
          <p14:tracePt t="134408" x="2533650" y="5651500"/>
          <p14:tracePt t="134425" x="2514600" y="5670550"/>
          <p14:tracePt t="134442" x="2501900" y="5689600"/>
          <p14:tracePt t="134458" x="2495550" y="5702300"/>
          <p14:tracePt t="134476" x="2495550" y="5721350"/>
          <p14:tracePt t="134493" x="2489200" y="5746750"/>
          <p14:tracePt t="134508" x="2489200" y="5765800"/>
          <p14:tracePt t="134525" x="2489200" y="5772150"/>
          <p14:tracePt t="134543" x="2489200" y="5778500"/>
          <p14:tracePt t="134559" x="2482850" y="5791200"/>
          <p14:tracePt t="134565" x="2482850" y="5797550"/>
          <p14:tracePt t="134578" x="2476500" y="5803900"/>
          <p14:tracePt t="134594" x="2476500" y="5810250"/>
          <p14:tracePt t="134636" x="2470150" y="5816600"/>
          <p14:tracePt t="134653" x="2470150" y="5822950"/>
          <p14:tracePt t="134660" x="2463800" y="5822950"/>
          <p14:tracePt t="134682" x="2463800" y="5829300"/>
          <p14:tracePt t="134687" x="2457450" y="5835650"/>
          <p14:tracePt t="134782" x="2451100" y="5842000"/>
          <p14:tracePt t="136154" x="2444750" y="5842000"/>
          <p14:tracePt t="136162" x="2432050" y="5848350"/>
          <p14:tracePt t="136177" x="2425700" y="5867400"/>
          <p14:tracePt t="136194" x="2413000" y="5880100"/>
          <p14:tracePt t="136212" x="2387600" y="5911850"/>
          <p14:tracePt t="136228" x="2368550" y="5924550"/>
          <p14:tracePt t="136245" x="2355850" y="5943600"/>
          <p14:tracePt t="136261" x="2343150" y="5956300"/>
          <p14:tracePt t="136277" x="2336800" y="5962650"/>
          <p14:tracePt t="136310" x="2330450" y="5962650"/>
          <p14:tracePt t="136403" x="2330450" y="5956300"/>
          <p14:tracePt t="136408" x="2330450" y="5949950"/>
          <p14:tracePt t="136416" x="2330450" y="5937250"/>
          <p14:tracePt t="136434" x="2336800" y="5930900"/>
          <p14:tracePt t="136444" x="2336800" y="5924550"/>
          <p14:tracePt t="136461" x="2343150" y="5918200"/>
          <p14:tracePt t="136477" x="2355850" y="5892800"/>
          <p14:tracePt t="136494" x="2362200" y="5886450"/>
          <p14:tracePt t="136510" x="2362200" y="5880100"/>
          <p14:tracePt t="136527" x="2368550" y="5867400"/>
          <p14:tracePt t="136544" x="2381250" y="5861050"/>
          <p14:tracePt t="136560" x="2387600" y="5848350"/>
          <p14:tracePt t="136563" x="2387600" y="5842000"/>
          <p14:tracePt t="136577" x="2393950" y="5842000"/>
          <p14:tracePt t="136593" x="2393950" y="5829300"/>
          <p14:tracePt t="136610" x="2400300" y="5822950"/>
          <p14:tracePt t="136627" x="2400300" y="5816600"/>
          <p14:tracePt t="136644" x="2400300" y="5803900"/>
          <p14:tracePt t="136660" x="2406650" y="5797550"/>
          <p14:tracePt t="136677" x="2406650" y="5784850"/>
          <p14:tracePt t="136694" x="2413000" y="5765800"/>
          <p14:tracePt t="136711" x="2419350" y="5759450"/>
          <p14:tracePt t="136728" x="2419350" y="5753100"/>
          <p14:tracePt t="136746" x="2419350" y="5746750"/>
          <p14:tracePt t="136761" x="2419350" y="5740400"/>
          <p14:tracePt t="136779" x="2419350" y="5734050"/>
          <p14:tracePt t="136796" x="2419350" y="5727700"/>
          <p14:tracePt t="136811" x="2419350" y="5721350"/>
          <p14:tracePt t="136828" x="2419350" y="5715000"/>
          <p14:tracePt t="136845" x="2419350" y="5708650"/>
          <p14:tracePt t="136862" x="2419350" y="5702300"/>
          <p14:tracePt t="136892" x="2419350" y="5695950"/>
          <p14:tracePt t="137060" x="2419350" y="5689600"/>
          <p14:tracePt t="137450" x="2413000" y="5689600"/>
          <p14:tracePt t="137458" x="2406650" y="5695950"/>
          <p14:tracePt t="137467" x="2393950" y="5708650"/>
          <p14:tracePt t="137479" x="2374900" y="5734050"/>
          <p14:tracePt t="137495" x="2355850" y="5778500"/>
          <p14:tracePt t="137512" x="2343150" y="5822950"/>
          <p14:tracePt t="137528" x="2336800" y="5854700"/>
          <p14:tracePt t="137545" x="2330450" y="5880100"/>
          <p14:tracePt t="137562" x="2330450" y="5892800"/>
          <p14:tracePt t="137566" x="2330450" y="5905500"/>
          <p14:tracePt t="137578" x="2330450" y="5911850"/>
          <p14:tracePt t="137595" x="2330450" y="5924550"/>
          <p14:tracePt t="137612" x="2330450" y="5943600"/>
          <p14:tracePt t="137628" x="2330450" y="5956300"/>
          <p14:tracePt t="137645" x="2336800" y="5975350"/>
          <p14:tracePt t="137662" x="2336800" y="5988050"/>
          <p14:tracePt t="137679" x="2343150" y="5994400"/>
          <p14:tracePt t="137695" x="2355850" y="6007100"/>
          <p14:tracePt t="137712" x="2362200" y="6019800"/>
          <p14:tracePt t="137728" x="2368550" y="6032500"/>
          <p14:tracePt t="137745" x="2374900" y="6045200"/>
          <p14:tracePt t="137762" x="2374900" y="6051550"/>
          <p14:tracePt t="137778" x="2374900" y="6064250"/>
          <p14:tracePt t="137795" x="2374900" y="6070600"/>
          <p14:tracePt t="137811" x="2374900" y="6076950"/>
          <p14:tracePt t="138023" x="2374900" y="6070600"/>
          <p14:tracePt t="138068" x="2374900" y="6064250"/>
          <p14:tracePt t="138229" x="2374900" y="6057900"/>
          <p14:tracePt t="138437" x="2374900" y="6051550"/>
          <p14:tracePt t="138445" x="2374900" y="6045200"/>
          <p14:tracePt t="138452" x="2368550" y="6045200"/>
          <p14:tracePt t="138463" x="2368550" y="6038850"/>
          <p14:tracePt t="138480" x="2362200" y="6032500"/>
          <p14:tracePt t="138496" x="2362200" y="6019800"/>
          <p14:tracePt t="138513" x="2355850" y="6013450"/>
          <p14:tracePt t="138529" x="2349500" y="6000750"/>
          <p14:tracePt t="138545" x="2343150" y="5988050"/>
          <p14:tracePt t="138562" x="2336800" y="5981700"/>
          <p14:tracePt t="138579" x="2330450" y="5969000"/>
          <p14:tracePt t="138596" x="2317750" y="5956300"/>
          <p14:tracePt t="138613" x="2305050" y="5949950"/>
          <p14:tracePt t="138629" x="2286000" y="5943600"/>
          <p14:tracePt t="138646" x="2273300" y="5943600"/>
          <p14:tracePt t="138663" x="2260600" y="5943600"/>
          <p14:tracePt t="138680" x="2241550" y="5943600"/>
          <p14:tracePt t="138696" x="2228850" y="5943600"/>
          <p14:tracePt t="138713" x="2209800" y="5943600"/>
          <p14:tracePt t="138731" x="2184400" y="5949950"/>
          <p14:tracePt t="138746" x="2171700" y="5956300"/>
          <p14:tracePt t="138763" x="2159000" y="5962650"/>
          <p14:tracePt t="138779" x="2152650" y="5969000"/>
          <p14:tracePt t="138796" x="2133600" y="5975350"/>
          <p14:tracePt t="138813" x="2114550" y="5988050"/>
          <p14:tracePt t="138829" x="2101850" y="6000750"/>
          <p14:tracePt t="138846" x="2076450" y="6013450"/>
          <p14:tracePt t="138863" x="2070100" y="6019800"/>
          <p14:tracePt t="138879" x="2057400" y="6026150"/>
          <p14:tracePt t="138896" x="2044700" y="6038850"/>
          <p14:tracePt t="138912" x="2032000" y="6051550"/>
          <p14:tracePt t="138946" x="2025650" y="6051550"/>
          <p14:tracePt t="138964" x="2025650" y="6057900"/>
          <p14:tracePt t="138980" x="2025650" y="6064250"/>
          <p14:tracePt t="139006" x="2025650" y="6070600"/>
          <p14:tracePt t="139013" x="2025650" y="6076950"/>
          <p14:tracePt t="139030" x="2025650" y="6096000"/>
          <p14:tracePt t="139046" x="2038350" y="6108700"/>
          <p14:tracePt t="139063" x="2057400" y="6134100"/>
          <p14:tracePt t="139066" x="2063750" y="6146800"/>
          <p14:tracePt t="139081" x="2095500" y="6197600"/>
          <p14:tracePt t="139097" x="2114550" y="6242050"/>
          <p14:tracePt t="139113" x="2133600" y="6286500"/>
          <p14:tracePt t="139130" x="2159000" y="6330950"/>
          <p14:tracePt t="139147" x="2178050" y="6369050"/>
          <p14:tracePt t="139164" x="2197100" y="6394450"/>
          <p14:tracePt t="139181" x="2216150" y="6413500"/>
          <p14:tracePt t="139197" x="2241550" y="6438900"/>
          <p14:tracePt t="139214" x="2260600" y="6451600"/>
          <p14:tracePt t="139230" x="2273300" y="6464300"/>
          <p14:tracePt t="139247" x="2305050" y="6470650"/>
          <p14:tracePt t="139263" x="2324100" y="6477000"/>
          <p14:tracePt t="139280" x="2381250" y="6477000"/>
          <p14:tracePt t="139297" x="2451100" y="6477000"/>
          <p14:tracePt t="139314" x="2546350" y="6477000"/>
          <p14:tracePt t="139330" x="2616200" y="6477000"/>
          <p14:tracePt t="139347" x="2686050" y="6477000"/>
          <p14:tracePt t="139364" x="2755900" y="6477000"/>
          <p14:tracePt t="139380" x="2806700" y="6477000"/>
          <p14:tracePt t="139399" x="2914650" y="6464300"/>
          <p14:tracePt t="139415" x="2984500" y="6445250"/>
          <p14:tracePt t="139431" x="3086100" y="6419850"/>
          <p14:tracePt t="139447" x="3181350" y="6394450"/>
          <p14:tracePt t="139464" x="3251200" y="6369050"/>
          <p14:tracePt t="139481" x="3321050" y="6337300"/>
          <p14:tracePt t="139497" x="3352800" y="6311900"/>
          <p14:tracePt t="139514" x="3359150" y="6267450"/>
          <p14:tracePt t="139531" x="3340100" y="6191250"/>
          <p14:tracePt t="139547" x="3276600" y="6115050"/>
          <p14:tracePt t="139564" x="3213100" y="6045200"/>
          <p14:tracePt t="139580" x="3162300" y="6013450"/>
          <p14:tracePt t="139597" x="3124200" y="5988050"/>
          <p14:tracePt t="139614" x="3028950" y="5949950"/>
          <p14:tracePt t="139631" x="2940050" y="5924550"/>
          <p14:tracePt t="139648" x="2838450" y="5905500"/>
          <p14:tracePt t="139664" x="2736850" y="5899150"/>
          <p14:tracePt t="139681" x="2609850" y="5905500"/>
          <p14:tracePt t="139697" x="2508250" y="5911850"/>
          <p14:tracePt t="139714" x="2406650" y="5911850"/>
          <p14:tracePt t="139731" x="2260600" y="5943600"/>
          <p14:tracePt t="139748" x="2190750" y="5962650"/>
          <p14:tracePt t="139764" x="2165350" y="5981700"/>
          <p14:tracePt t="139781" x="2146300" y="6000750"/>
          <p14:tracePt t="139797" x="2127250" y="6019800"/>
          <p14:tracePt t="139815" x="2108200" y="6038850"/>
          <p14:tracePt t="139831" x="2095500" y="6051550"/>
          <p14:tracePt t="139847" x="2082800" y="6083300"/>
          <p14:tracePt t="139864" x="2070100" y="6096000"/>
          <p14:tracePt t="139881" x="2063750" y="6102350"/>
          <p14:tracePt t="139898" x="2051050" y="6121400"/>
          <p14:tracePt t="139914" x="2044700" y="6140450"/>
          <p14:tracePt t="139930" x="2038350" y="6159500"/>
          <p14:tracePt t="139948" x="2032000" y="6191250"/>
          <p14:tracePt t="139964" x="2019300" y="6248400"/>
          <p14:tracePt t="139981" x="2019300" y="6305550"/>
          <p14:tracePt t="139997" x="2044700" y="6375400"/>
          <p14:tracePt t="140014" x="2082800" y="6432550"/>
          <p14:tracePt t="140030" x="2139950" y="6470650"/>
          <p14:tracePt t="140047" x="2190750" y="6489700"/>
          <p14:tracePt t="140064" x="2247900" y="6508750"/>
          <p14:tracePt t="140068" x="2279650" y="6515100"/>
          <p14:tracePt t="140080" x="2336800" y="6515100"/>
          <p14:tracePt t="140097" x="2393950" y="6515100"/>
          <p14:tracePt t="140114" x="2444750" y="6496050"/>
          <p14:tracePt t="140132" x="2514600" y="6477000"/>
          <p14:tracePt t="140149" x="2603500" y="6445250"/>
          <p14:tracePt t="140166" x="2667000" y="6419850"/>
          <p14:tracePt t="140182" x="2705100" y="6407150"/>
          <p14:tracePt t="140198" x="2736850" y="6394450"/>
          <p14:tracePt t="140214" x="2768600" y="6375400"/>
          <p14:tracePt t="140231" x="2794000" y="6356350"/>
          <p14:tracePt t="140248" x="2832100" y="6337300"/>
          <p14:tracePt t="140265" x="2876550" y="6311900"/>
          <p14:tracePt t="140281" x="2895600" y="6305550"/>
          <p14:tracePt t="140297" x="2914650" y="6292850"/>
          <p14:tracePt t="140314" x="2927350" y="6286500"/>
          <p14:tracePt t="140331" x="2940050" y="6286500"/>
          <p14:tracePt t="140348" x="2946400" y="6280150"/>
          <p14:tracePt t="140364" x="2965450" y="6273800"/>
          <p14:tracePt t="140382" x="2990850" y="6261100"/>
          <p14:tracePt t="140399" x="3009900" y="6254750"/>
          <p14:tracePt t="140415" x="3022600" y="6248400"/>
          <p14:tracePt t="140432" x="3041650" y="6248400"/>
          <p14:tracePt t="140448" x="3060700" y="6248400"/>
          <p14:tracePt t="140465" x="3073400" y="6248400"/>
          <p14:tracePt t="140481" x="3086100" y="6248400"/>
          <p14:tracePt t="140559" x="3092450" y="6248400"/>
          <p14:tracePt t="141145" x="3092450" y="6242050"/>
          <p14:tracePt t="141151" x="3086100" y="6242050"/>
          <p14:tracePt t="141171" x="3079750" y="6242050"/>
          <p14:tracePt t="141182" x="3079750" y="6235700"/>
          <p14:tracePt t="141237" x="3073400" y="6235700"/>
          <p14:tracePt t="141672" x="3073400" y="6229350"/>
          <p14:tracePt t="141682" x="3060700" y="6229350"/>
          <p14:tracePt t="141688" x="3054350" y="6229350"/>
          <p14:tracePt t="141699" x="3048000" y="6229350"/>
          <p14:tracePt t="141715" x="3028950" y="6223000"/>
          <p14:tracePt t="141732" x="3016250" y="6216650"/>
          <p14:tracePt t="141748" x="3003550" y="6210300"/>
          <p14:tracePt t="141765" x="2990850" y="6203950"/>
          <p14:tracePt t="141782" x="2971800" y="6197600"/>
          <p14:tracePt t="141799" x="2959100" y="6184900"/>
          <p14:tracePt t="141815" x="2933700" y="6178550"/>
          <p14:tracePt t="141832" x="2882900" y="6165850"/>
          <p14:tracePt t="141849" x="2838450" y="6153150"/>
          <p14:tracePt t="141865" x="2800350" y="6140450"/>
          <p14:tracePt t="141883" x="2781300" y="6134100"/>
          <p14:tracePt t="141900" x="2749550" y="6127750"/>
          <p14:tracePt t="141916" x="2736850" y="6127750"/>
          <p14:tracePt t="141933" x="2698750" y="6108700"/>
          <p14:tracePt t="141950" x="2673350" y="6108700"/>
          <p14:tracePt t="141965" x="2647950" y="6096000"/>
          <p14:tracePt t="141982" x="2622550" y="6083300"/>
          <p14:tracePt t="141999" x="2597150" y="6083300"/>
          <p14:tracePt t="142016" x="2578100" y="6076950"/>
          <p14:tracePt t="142032" x="2546350" y="6076950"/>
          <p14:tracePt t="142049" x="2520950" y="6070600"/>
          <p14:tracePt t="142066" x="2514600" y="6070600"/>
          <p14:tracePt t="142083" x="2508250" y="6070600"/>
          <p14:tracePt t="142223" x="2501900" y="6070600"/>
          <p14:tracePt t="142251" x="2495550" y="6070600"/>
          <p14:tracePt t="142267" x="2489200" y="6070600"/>
          <p14:tracePt t="142281" x="2482850" y="6070600"/>
          <p14:tracePt t="142294" x="2476500" y="6070600"/>
          <p14:tracePt t="142758" x="2482850" y="6070600"/>
          <p14:tracePt t="142820" x="2482850" y="6064250"/>
          <p14:tracePt t="143019" x="2489200" y="6064250"/>
          <p14:tracePt t="143030" x="2489200" y="6070600"/>
          <p14:tracePt t="143139" x="2495550" y="6076950"/>
          <p14:tracePt t="143149" x="2495550" y="6083300"/>
          <p14:tracePt t="143157" x="2501900" y="6089650"/>
          <p14:tracePt t="143167" x="2508250" y="6102350"/>
          <p14:tracePt t="143184" x="2520950" y="6121400"/>
          <p14:tracePt t="143200" x="2540000" y="6140450"/>
          <p14:tracePt t="143217" x="2546350" y="6159500"/>
          <p14:tracePt t="143234" x="2559050" y="6178550"/>
          <p14:tracePt t="143250" x="2571750" y="6191250"/>
          <p14:tracePt t="143267" x="2578100" y="6210300"/>
          <p14:tracePt t="143285" x="2590800" y="6216650"/>
          <p14:tracePt t="143321" x="2590800" y="6223000"/>
          <p14:tracePt t="143338" x="2597150" y="6223000"/>
          <p14:tracePt t="143703" x="2603500" y="6223000"/>
          <p14:tracePt t="143730" x="2603500" y="6216650"/>
          <p14:tracePt t="143748" x="2609850" y="6210300"/>
          <p14:tracePt t="143761" x="2609850" y="6203950"/>
          <p14:tracePt t="143769" x="2616200" y="6197600"/>
          <p14:tracePt t="143790" x="2616200" y="6191250"/>
          <p14:tracePt t="143804" x="2622550" y="6178550"/>
          <p14:tracePt t="143820" x="2622550" y="6172200"/>
          <p14:tracePt t="143835" x="2635250" y="6159500"/>
          <p14:tracePt t="143852" x="2647950" y="6146800"/>
          <p14:tracePt t="143869" x="2660650" y="6134100"/>
          <p14:tracePt t="143885" x="2673350" y="6115050"/>
          <p14:tracePt t="143901" x="2724150" y="6089650"/>
          <p14:tracePt t="143919" x="2819400" y="6057900"/>
          <p14:tracePt t="143935" x="2876550" y="6032500"/>
          <p14:tracePt t="143951" x="2933700" y="6013450"/>
          <p14:tracePt t="143968" x="2984500" y="5988050"/>
          <p14:tracePt t="143985" x="3003550" y="5969000"/>
          <p14:tracePt t="144002" x="3022600" y="5956300"/>
          <p14:tracePt t="144018" x="3054350" y="5924550"/>
          <p14:tracePt t="144035" x="3054350" y="5911850"/>
          <p14:tracePt t="144051" x="3054350" y="5892800"/>
          <p14:tracePt t="144068" x="3054350" y="5873750"/>
          <p14:tracePt t="144086" x="3054350" y="5861050"/>
          <p14:tracePt t="144102" x="3054350" y="5842000"/>
          <p14:tracePt t="144119" x="3060700" y="5829300"/>
          <p14:tracePt t="144135" x="3060700" y="5822950"/>
          <p14:tracePt t="144170" x="3060700" y="5816600"/>
          <p14:tracePt t="145347" x="3060700" y="5810250"/>
          <p14:tracePt t="145353" x="3060700" y="5803900"/>
          <p14:tracePt t="145370" x="3054350" y="5778500"/>
          <p14:tracePt t="145386" x="3054350" y="5759450"/>
          <p14:tracePt t="145402" x="3041650" y="5727700"/>
          <p14:tracePt t="145419" x="3035300" y="5702300"/>
          <p14:tracePt t="145436" x="3035300" y="5664200"/>
          <p14:tracePt t="145453" x="3035300" y="5632450"/>
          <p14:tracePt t="145469" x="3041650" y="5607050"/>
          <p14:tracePt t="145486" x="3048000" y="5575300"/>
          <p14:tracePt t="145502" x="3073400" y="5537200"/>
          <p14:tracePt t="145519" x="3086100" y="5492750"/>
          <p14:tracePt t="145536" x="3098800" y="5461000"/>
          <p14:tracePt t="145552" x="3124200" y="5435600"/>
          <p14:tracePt t="145570" x="3143250" y="5416550"/>
          <p14:tracePt t="145587" x="3181350" y="5372100"/>
          <p14:tracePt t="145603" x="3232150" y="5321300"/>
          <p14:tracePt t="145620" x="3302000" y="5257800"/>
          <p14:tracePt t="145637" x="3448050" y="5130800"/>
          <p14:tracePt t="145653" x="3530600" y="5067300"/>
          <p14:tracePt t="145670" x="3625850" y="5010150"/>
          <p14:tracePt t="145687" x="3771900" y="4959350"/>
          <p14:tracePt t="145703" x="3924300" y="4940300"/>
          <p14:tracePt t="145720" x="4076700" y="4940300"/>
          <p14:tracePt t="145737" x="4305300" y="4978400"/>
          <p14:tracePt t="145754" x="4432300" y="5016500"/>
          <p14:tracePt t="145770" x="4540250" y="5060950"/>
          <p14:tracePt t="145787" x="4616450" y="5130800"/>
          <p14:tracePt t="145805" x="4667250" y="5200650"/>
          <p14:tracePt t="145821" x="4705350" y="5276850"/>
          <p14:tracePt t="145839" x="4743450" y="5403850"/>
          <p14:tracePt t="145854" x="4756150" y="5492750"/>
          <p14:tracePt t="145871" x="4768850" y="5594350"/>
          <p14:tracePt t="145887" x="4775200" y="5689600"/>
          <p14:tracePt t="145903" x="4781550" y="5784850"/>
          <p14:tracePt t="145920" x="4787900" y="5892800"/>
          <p14:tracePt t="145937" x="4794250" y="5981700"/>
          <p14:tracePt t="145954" x="4794250" y="6083300"/>
          <p14:tracePt t="145970" x="4775200" y="6140450"/>
          <p14:tracePt t="145987" x="4768850" y="6172200"/>
          <p14:tracePt t="146004" x="4749800" y="6203950"/>
          <p14:tracePt t="146020" x="4737100" y="6229350"/>
          <p14:tracePt t="146037" x="4718050" y="6242050"/>
          <p14:tracePt t="146055" x="4692650" y="6273800"/>
          <p14:tracePt t="146071" x="4673600" y="6286500"/>
          <p14:tracePt t="146088" x="4660900" y="6292850"/>
          <p14:tracePt t="146104" x="4641850" y="6305550"/>
          <p14:tracePt t="146121" x="4622800" y="6318250"/>
          <p14:tracePt t="146137" x="4610100" y="6330950"/>
          <p14:tracePt t="146154" x="4603750" y="6337300"/>
          <p14:tracePt t="146170" x="4597400" y="6337300"/>
          <p14:tracePt t="146280" x="4597400" y="6343650"/>
          <p14:tracePt t="146296" x="4597400" y="6350000"/>
          <p14:tracePt t="146306" x="4597400" y="6356350"/>
          <p14:tracePt t="146312" x="4597400" y="6362700"/>
          <p14:tracePt t="146321" x="4597400" y="6369050"/>
          <p14:tracePt t="146338" x="4597400" y="6375400"/>
          <p14:tracePt t="146354" x="4597400" y="6381750"/>
          <p14:tracePt t="146902" x="4597400" y="6369050"/>
          <p14:tracePt t="146910" x="4610100" y="6356350"/>
          <p14:tracePt t="146921" x="4616450" y="6350000"/>
          <p14:tracePt t="146938" x="4629150" y="6330950"/>
          <p14:tracePt t="146954" x="4641850" y="6318250"/>
          <p14:tracePt t="146971" x="4660900" y="6305550"/>
          <p14:tracePt t="146988" x="4660900" y="6299200"/>
          <p14:tracePt t="147005" x="4667250" y="6299200"/>
          <p14:tracePt t="147021" x="4673600" y="6292850"/>
          <p14:tracePt t="147039" x="4673600" y="6286500"/>
          <p14:tracePt t="147055" x="4679950" y="6273800"/>
          <p14:tracePt t="147072" x="4679950" y="6267450"/>
          <p14:tracePt t="147089" x="4686300" y="6254750"/>
          <p14:tracePt t="147104" x="4692650" y="6242050"/>
          <p14:tracePt t="147121" x="4692650" y="6235700"/>
          <p14:tracePt t="147137" x="4692650" y="6229350"/>
          <p14:tracePt t="147154" x="4692650" y="6216650"/>
          <p14:tracePt t="147171" x="4692650" y="6210300"/>
          <p14:tracePt t="147189" x="4692650" y="6197600"/>
          <p14:tracePt t="147204" x="4692650" y="6191250"/>
          <p14:tracePt t="147290" x="4692650" y="6178550"/>
          <p14:tracePt t="147302" x="4686300" y="6178550"/>
          <p14:tracePt t="147309" x="4686300" y="6172200"/>
          <p14:tracePt t="147324" x="4679950" y="6159500"/>
          <p14:tracePt t="147342" x="4679950" y="6153150"/>
          <p14:tracePt t="147356" x="4679950" y="6146800"/>
          <p14:tracePt t="147373" x="4679950" y="6140450"/>
          <p14:tracePt t="147388" x="4679950" y="6134100"/>
          <p14:tracePt t="147405" x="4673600" y="6134100"/>
          <p14:tracePt t="147422" x="4673600" y="6127750"/>
          <p14:tracePt t="147438" x="4673600" y="6121400"/>
          <p14:tracePt t="147455" x="4673600" y="6115050"/>
          <p14:tracePt t="147471" x="4692650" y="6115050"/>
          <p14:tracePt t="147487" x="4768850" y="6153150"/>
          <p14:tracePt t="147505" x="4889500" y="6191250"/>
          <p14:tracePt t="147521" x="5016500" y="6216650"/>
          <p14:tracePt t="147538" x="5137150" y="6242050"/>
          <p14:tracePt t="147555" x="5270500" y="6267450"/>
          <p14:tracePt t="147571" x="5302250" y="6267450"/>
          <p14:tracePt t="147588" x="5314950" y="6267450"/>
          <p14:tracePt t="147604" x="5321300" y="6267450"/>
          <p14:tracePt t="147622" x="5321300" y="6261100"/>
          <p14:tracePt t="147638" x="5314950" y="6248400"/>
          <p14:tracePt t="147655" x="5302250" y="6229350"/>
          <p14:tracePt t="147671" x="5276850" y="6203950"/>
          <p14:tracePt t="147688" x="5264150" y="6184900"/>
          <p14:tracePt t="147705" x="5245100" y="6165850"/>
          <p14:tracePt t="147721" x="5232400" y="6146800"/>
          <p14:tracePt t="147738" x="5213350" y="6127750"/>
          <p14:tracePt t="147755" x="5200650" y="6115050"/>
          <p14:tracePt t="147774" x="5181600" y="6089650"/>
          <p14:tracePt t="147790" x="5175250" y="6076950"/>
          <p14:tracePt t="147807" x="5168900" y="6057900"/>
          <p14:tracePt t="147823" x="5168900" y="6045200"/>
          <p14:tracePt t="147840" x="5168900" y="6032500"/>
          <p14:tracePt t="147856" x="5168900" y="6019800"/>
          <p14:tracePt t="147873" x="5168900" y="6000750"/>
          <p14:tracePt t="147889" x="5175250" y="5981700"/>
          <p14:tracePt t="147906" x="5187950" y="5962650"/>
          <p14:tracePt t="147923" x="5200650" y="5943600"/>
          <p14:tracePt t="147940" x="5213350" y="5930900"/>
          <p14:tracePt t="147956" x="5226050" y="5911850"/>
          <p14:tracePt t="147973" x="5245100" y="5886450"/>
          <p14:tracePt t="147989" x="5257800" y="5867400"/>
          <p14:tracePt t="148006" x="5264150" y="5854700"/>
          <p14:tracePt t="148024" x="5270500" y="5842000"/>
          <p14:tracePt t="148039" x="5270500" y="5835650"/>
          <p14:tracePt t="148057" x="5270500" y="5822950"/>
          <p14:tracePt t="148073" x="5270500" y="5816600"/>
          <p14:tracePt t="148089" x="5276850" y="5803900"/>
          <p14:tracePt t="148106" x="5276850" y="5791200"/>
          <p14:tracePt t="148123" x="5276850" y="5784850"/>
          <p14:tracePt t="148160" x="5276850" y="5778500"/>
          <p14:tracePt t="148204" x="5276850" y="5772150"/>
          <p14:tracePt t="148254" x="5276850" y="5765800"/>
          <p14:tracePt t="148262" x="5270500" y="5765800"/>
          <p14:tracePt t="148274" x="5264150" y="5765800"/>
          <p14:tracePt t="148289" x="5257800" y="5759450"/>
          <p14:tracePt t="148310" x="5251450" y="5759450"/>
          <p14:tracePt t="148325" x="5245100" y="5753100"/>
          <p14:tracePt t="148340" x="5238750" y="5753100"/>
          <p14:tracePt t="148356" x="5232400" y="5753100"/>
          <p14:tracePt t="148378" x="5226050" y="5753100"/>
          <p14:tracePt t="148440" x="5226050" y="5746750"/>
          <p14:tracePt t="148486" x="5219700" y="5746750"/>
          <p14:tracePt t="148637" x="5219700" y="5740400"/>
          <p14:tracePt t="148651" x="5219700" y="5734050"/>
          <p14:tracePt t="148664" x="5226050" y="5727700"/>
          <p14:tracePt t="148673" x="5232400" y="5715000"/>
          <p14:tracePt t="148689" x="5264150" y="5695950"/>
          <p14:tracePt t="148706" x="5302250" y="5676900"/>
          <p14:tracePt t="148722" x="5353050" y="5657850"/>
          <p14:tracePt t="148739" x="5397500" y="5645150"/>
          <p14:tracePt t="148756" x="5429250" y="5638800"/>
          <p14:tracePt t="148773" x="5441950" y="5638800"/>
          <p14:tracePt t="148789" x="5461000" y="5632450"/>
          <p14:tracePt t="148810" x="5486400" y="5632450"/>
          <p14:tracePt t="148825" x="5499100" y="5638800"/>
          <p14:tracePt t="148843" x="5530850" y="5645150"/>
          <p14:tracePt t="148859" x="5549900" y="5645150"/>
          <p14:tracePt t="148876" x="5568950" y="5657850"/>
          <p14:tracePt t="148892" x="5588000" y="5664200"/>
          <p14:tracePt t="148910" x="5600700" y="5670550"/>
          <p14:tracePt t="148924" x="5619750" y="5689600"/>
          <p14:tracePt t="148941" x="5632450" y="5695950"/>
          <p14:tracePt t="148957" x="5638800" y="5702300"/>
          <p14:tracePt t="148973" x="5638800" y="5708650"/>
          <p14:tracePt t="148990" x="5645150" y="5715000"/>
          <p14:tracePt t="149008" x="5645150" y="5721350"/>
          <p14:tracePt t="149025" x="5645150" y="5727700"/>
          <p14:tracePt t="149058" x="5645150" y="5740400"/>
          <p14:tracePt t="149074" x="5645150" y="5746750"/>
          <p14:tracePt t="149090" x="5638800" y="5753100"/>
          <p14:tracePt t="149107" x="5638800" y="5759450"/>
          <p14:tracePt t="149124" x="5638800" y="5765800"/>
          <p14:tracePt t="149250" x="5638800" y="5759450"/>
          <p14:tracePt t="149264" x="5638800" y="5753100"/>
          <p14:tracePt t="149271" x="5632450" y="5740400"/>
          <p14:tracePt t="149286" x="5632450" y="5727700"/>
          <p14:tracePt t="149294" x="5626100" y="5727700"/>
          <p14:tracePt t="149308" x="5619750" y="5721350"/>
          <p14:tracePt t="149324" x="5607050" y="5702300"/>
          <p14:tracePt t="149341" x="5588000" y="5676900"/>
          <p14:tracePt t="149357" x="5575300" y="5657850"/>
          <p14:tracePt t="149374" x="5568950" y="5651500"/>
          <p14:tracePt t="149390" x="5556250" y="5638800"/>
          <p14:tracePt t="149407" x="5549900" y="5632450"/>
          <p14:tracePt t="149424" x="5543550" y="5626100"/>
          <p14:tracePt t="149440" x="5537200" y="5613400"/>
          <p14:tracePt t="149457" x="5530850" y="5607050"/>
          <p14:tracePt t="149474" x="5524500" y="5600700"/>
          <p14:tracePt t="149490" x="5518150" y="5594350"/>
          <p14:tracePt t="149507" x="5505450" y="5588000"/>
          <p14:tracePt t="149525" x="5499100" y="5581650"/>
          <p14:tracePt t="149541" x="5492750" y="5575300"/>
          <p14:tracePt t="149558" x="5480050" y="5575300"/>
          <p14:tracePt t="149574" x="5461000" y="5575300"/>
          <p14:tracePt t="149590" x="5441950" y="5575300"/>
          <p14:tracePt t="149607" x="5416550" y="5588000"/>
          <p14:tracePt t="149624" x="5384800" y="5607050"/>
          <p14:tracePt t="149641" x="5327650" y="5645150"/>
          <p14:tracePt t="149657" x="5295900" y="5676900"/>
          <p14:tracePt t="149674" x="5276850" y="5702300"/>
          <p14:tracePt t="149691" x="5264150" y="5721350"/>
          <p14:tracePt t="149707" x="5264150" y="5740400"/>
          <p14:tracePt t="149724" x="5257800" y="5759450"/>
          <p14:tracePt t="149741" x="5257800" y="5778500"/>
          <p14:tracePt t="149758" x="5257800" y="5810250"/>
          <p14:tracePt t="149775" x="5257800" y="5829300"/>
          <p14:tracePt t="149791" x="5257800" y="5842000"/>
          <p14:tracePt t="149807" x="5257800" y="5861050"/>
          <p14:tracePt t="149824" x="5257800" y="5880100"/>
          <p14:tracePt t="149840" x="5257800" y="5892800"/>
          <p14:tracePt t="149857" x="5257800" y="5905500"/>
          <p14:tracePt t="149874" x="5257800" y="5924550"/>
          <p14:tracePt t="149890" x="5257800" y="5937250"/>
          <p14:tracePt t="149907" x="5257800" y="5943600"/>
          <p14:tracePt t="149923" x="5257800" y="5949950"/>
          <p14:tracePt t="149940" x="5257800" y="5956300"/>
          <p14:tracePt t="149957" x="5257800" y="5962650"/>
          <p14:tracePt t="149975" x="5257800" y="5975350"/>
          <p14:tracePt t="149994" x="5257800" y="5981700"/>
          <p14:tracePt t="150757" x="5264150" y="5981700"/>
          <p14:tracePt t="150774" x="5276850" y="5981700"/>
          <p14:tracePt t="150783" x="5321300" y="5981700"/>
          <p14:tracePt t="150793" x="5397500" y="5981700"/>
          <p14:tracePt t="150809" x="5632450" y="6013450"/>
          <p14:tracePt t="150826" x="6140450" y="6076950"/>
          <p14:tracePt t="150841" x="6419850" y="6121400"/>
          <p14:tracePt t="150858" x="6597650" y="6146800"/>
          <p14:tracePt t="150875" x="6699250" y="6172200"/>
          <p14:tracePt t="150891" x="6724650" y="6172200"/>
          <p14:tracePt t="150933" x="6724650" y="6159500"/>
          <p14:tracePt t="150941" x="6718300" y="6146800"/>
          <p14:tracePt t="150958" x="6699250" y="6127750"/>
          <p14:tracePt t="150974" x="6680200" y="6096000"/>
          <p14:tracePt t="150992" x="6661150" y="6070600"/>
          <p14:tracePt t="151008" x="6648450" y="6045200"/>
          <p14:tracePt t="151025" x="6629400" y="6026150"/>
          <p14:tracePt t="151041" x="6623050" y="6007100"/>
          <p14:tracePt t="151060" x="6623050" y="5975350"/>
          <p14:tracePt t="151075" x="6623050" y="5956300"/>
          <p14:tracePt t="151092" x="6623050" y="5943600"/>
          <p14:tracePt t="151108" x="6616700" y="5924550"/>
          <p14:tracePt t="151125" x="6610350" y="5905500"/>
          <p14:tracePt t="151143" x="6597650" y="5880100"/>
          <p14:tracePt t="151159" x="6591300" y="5867400"/>
          <p14:tracePt t="151176" x="6578600" y="5848350"/>
          <p14:tracePt t="151192" x="6559550" y="5829300"/>
          <p14:tracePt t="151209" x="6546850" y="5810250"/>
          <p14:tracePt t="151225" x="6527800" y="5797550"/>
          <p14:tracePt t="151243" x="6521450" y="5791200"/>
          <p14:tracePt t="151259" x="6515100" y="5784850"/>
          <p14:tracePt t="151276" x="6508750" y="5778500"/>
          <p14:tracePt t="151292" x="6502400" y="5778500"/>
          <p14:tracePt t="151309" x="6496050" y="5778500"/>
          <p14:tracePt t="151326" x="6483350" y="5772150"/>
          <p14:tracePt t="151342" x="6470650" y="5765800"/>
          <p14:tracePt t="151359" x="6451600" y="5765800"/>
          <p14:tracePt t="151376" x="6438900" y="5765800"/>
          <p14:tracePt t="151392" x="6419850" y="5759450"/>
          <p14:tracePt t="151409" x="6407150" y="5759450"/>
          <p14:tracePt t="151426" x="6388100" y="5753100"/>
          <p14:tracePt t="151442" x="6375400" y="5753100"/>
          <p14:tracePt t="151459" x="6350000" y="5753100"/>
          <p14:tracePt t="151476" x="6343650" y="5753100"/>
          <p14:tracePt t="151509" x="6337300" y="5753100"/>
          <p14:tracePt t="151525" x="6330950" y="5753100"/>
          <p14:tracePt t="151591" x="6330950" y="5746750"/>
          <p14:tracePt t="151603" x="6324600" y="5746750"/>
          <p14:tracePt t="151632" x="6324600" y="5740400"/>
          <p14:tracePt t="151658" x="6324600" y="5734050"/>
          <p14:tracePt t="151669" x="6324600" y="5727700"/>
          <p14:tracePt t="151784" x="6324600" y="5721350"/>
          <p14:tracePt t="151870" x="6330950" y="5715000"/>
          <p14:tracePt t="151877" x="6337300" y="5715000"/>
          <p14:tracePt t="151893" x="6337300" y="5708650"/>
          <p14:tracePt t="152063" x="6343650" y="5702300"/>
          <p14:tracePt t="152193" x="6343650" y="5695950"/>
          <p14:tracePt t="152218" x="6350000" y="5695950"/>
          <p14:tracePt t="152231" x="6350000" y="5689600"/>
          <p14:tracePt t="152339" x="6350000" y="5683250"/>
          <p14:tracePt t="152374" x="6356350" y="5676900"/>
          <p14:tracePt t="152476" x="6362700" y="5676900"/>
          <p14:tracePt t="152500" x="6369050" y="5683250"/>
          <p14:tracePt t="152514" x="6375400" y="5689600"/>
          <p14:tracePt t="152526" x="6381750" y="5695950"/>
          <p14:tracePt t="152531" x="6381750" y="5702300"/>
          <p14:tracePt t="152543" x="6388100" y="5702300"/>
          <p14:tracePt t="152560" x="6394450" y="5708650"/>
          <p14:tracePt t="152579" x="6400800" y="5715000"/>
          <p14:tracePt t="152594" x="6407150" y="5727700"/>
          <p14:tracePt t="152610" x="6413500" y="5734050"/>
          <p14:tracePt t="152627" x="6419850" y="5746750"/>
          <p14:tracePt t="152643" x="6426200" y="5759450"/>
          <p14:tracePt t="152660" x="6432550" y="5772150"/>
          <p14:tracePt t="152695" x="6438900" y="5778500"/>
          <p14:tracePt t="152711" x="6438900" y="5784850"/>
          <p14:tracePt t="152784" x="6445250" y="5791200"/>
          <p14:tracePt t="152799" x="6451600" y="5791200"/>
          <p14:tracePt t="152932" x="6445250" y="5784850"/>
          <p14:tracePt t="152940" x="6432550" y="5765800"/>
          <p14:tracePt t="152946" x="6419850" y="5740400"/>
          <p14:tracePt t="152961" x="6394450" y="5695950"/>
          <p14:tracePt t="152978" x="6375400" y="5670550"/>
          <p14:tracePt t="152994" x="6356350" y="5651500"/>
          <p14:tracePt t="153010" x="6286500" y="5626100"/>
          <p14:tracePt t="153027" x="6216650" y="5619750"/>
          <p14:tracePt t="153043" x="6127750" y="5619750"/>
          <p14:tracePt t="153060" x="6032500" y="5626100"/>
          <p14:tracePt t="153077" x="5956300" y="5645150"/>
          <p14:tracePt t="153094" x="5886450" y="5670550"/>
          <p14:tracePt t="153110" x="5861050" y="5676900"/>
          <p14:tracePt t="153127" x="5829300" y="5689600"/>
          <p14:tracePt t="153143" x="5816600" y="5689600"/>
          <p14:tracePt t="153243" x="5816600" y="5695950"/>
          <p14:tracePt t="153249" x="5816600" y="5721350"/>
          <p14:tracePt t="153261" x="5816600" y="5759450"/>
          <p14:tracePt t="153278" x="5842000" y="5822950"/>
          <p14:tracePt t="153295" x="5918200" y="5880100"/>
          <p14:tracePt t="153311" x="6038850" y="5930900"/>
          <p14:tracePt t="153328" x="6178550" y="5956300"/>
          <p14:tracePt t="153344" x="6311900" y="5988050"/>
          <p14:tracePt t="153361" x="6413500" y="6007100"/>
          <p14:tracePt t="153378" x="6477000" y="6007100"/>
          <p14:tracePt t="153394" x="6477000" y="6013450"/>
          <p14:tracePt t="153428" x="6477000" y="6019800"/>
          <p14:tracePt t="153445" x="6464300" y="6032500"/>
          <p14:tracePt t="153461" x="6445250" y="6045200"/>
          <p14:tracePt t="153478" x="6432550" y="6057900"/>
          <p14:tracePt t="153495" x="6426200" y="6064250"/>
          <p14:tracePt t="153512" x="6419850" y="6070600"/>
          <p14:tracePt t="153528" x="6413500" y="6076950"/>
          <p14:tracePt t="153545" x="6407150" y="6083300"/>
          <p14:tracePt t="153663" x="6407150" y="6076950"/>
          <p14:tracePt t="153671" x="6407150" y="6070600"/>
          <p14:tracePt t="153684" x="6413500" y="6057900"/>
          <p14:tracePt t="153695" x="6426200" y="6038850"/>
          <p14:tracePt t="153713" x="6438900" y="6026150"/>
          <p14:tracePt t="153729" x="6445250" y="6007100"/>
          <p14:tracePt t="153746" x="6445250" y="5988050"/>
          <p14:tracePt t="153761" x="6445250" y="5975350"/>
          <p14:tracePt t="153777" x="6445250" y="5949950"/>
          <p14:tracePt t="153795" x="6451600" y="5937250"/>
          <p14:tracePt t="153811" x="6451600" y="5924550"/>
          <p14:tracePt t="153828" x="6451600" y="5911850"/>
          <p14:tracePt t="153845" x="6451600" y="5899150"/>
          <p14:tracePt t="153861" x="6451600" y="5880100"/>
          <p14:tracePt t="153878" x="6451600" y="5867400"/>
          <p14:tracePt t="153895" x="6451600" y="5848350"/>
          <p14:tracePt t="153911" x="6451600" y="5835650"/>
          <p14:tracePt t="153928" x="6451600" y="5822950"/>
          <p14:tracePt t="153945" x="6451600" y="5810250"/>
          <p14:tracePt t="153963" x="6445250" y="5797550"/>
          <p14:tracePt t="153979" x="6445250" y="5791200"/>
          <p14:tracePt t="153996" x="6445250" y="5784850"/>
          <p14:tracePt t="154028" x="6438900" y="5778500"/>
          <p14:tracePt t="154044" x="6432550" y="5772150"/>
          <p14:tracePt t="154062" x="6419850" y="5765800"/>
          <p14:tracePt t="154078" x="6413500" y="5765800"/>
          <p14:tracePt t="154095" x="6407150" y="5759450"/>
          <p14:tracePt t="154128" x="6400800" y="5759450"/>
          <p14:tracePt t="154145" x="6388100" y="5772150"/>
          <p14:tracePt t="154162" x="6388100" y="5791200"/>
          <p14:tracePt t="154179" x="6388100" y="5822950"/>
          <p14:tracePt t="154195" x="6407150" y="5835650"/>
          <p14:tracePt t="154212" x="6426200" y="5854700"/>
          <p14:tracePt t="154228" x="6438900" y="5873750"/>
          <p14:tracePt t="154245" x="6470650" y="5899150"/>
          <p14:tracePt t="154261" x="6483350" y="5911850"/>
          <p14:tracePt t="154278" x="6496050" y="5924550"/>
          <p14:tracePt t="154295" x="6502400" y="5924550"/>
          <p14:tracePt t="154311" x="6502400" y="5930900"/>
          <p14:tracePt t="154328" x="6508750" y="5930900"/>
          <p14:tracePt t="154435" x="6515100" y="5930900"/>
          <p14:tracePt t="154745" x="6521450" y="5930900"/>
          <p14:tracePt t="154919" x="6521450" y="5924550"/>
          <p14:tracePt t="154935" x="6527800" y="5918200"/>
          <p14:tracePt t="154943" x="6527800" y="5911850"/>
          <p14:tracePt t="154951" x="6527800" y="5905500"/>
          <p14:tracePt t="154965" x="6534150" y="5899150"/>
          <p14:tracePt t="154978" x="6534150" y="5892800"/>
          <p14:tracePt t="154995" x="6540500" y="5886450"/>
          <p14:tracePt t="155012" x="6540500" y="5873750"/>
          <p14:tracePt t="155028" x="6546850" y="5848350"/>
          <p14:tracePt t="155045" x="6546850" y="5829300"/>
          <p14:tracePt t="155062" x="6546850" y="5816600"/>
          <p14:tracePt t="155079" x="6534150" y="5797550"/>
          <p14:tracePt t="155095" x="6521450" y="5778500"/>
          <p14:tracePt t="155112" x="6502400" y="5753100"/>
          <p14:tracePt t="155129" x="6477000" y="5715000"/>
          <p14:tracePt t="155146" x="6464300" y="5695950"/>
          <p14:tracePt t="155163" x="6451600" y="5676900"/>
          <p14:tracePt t="155180" x="6445250" y="5657850"/>
          <p14:tracePt t="155196" x="6438900" y="5645150"/>
          <p14:tracePt t="155213" x="6438900" y="5638800"/>
          <p14:tracePt t="155230" x="6432550" y="5632450"/>
          <p14:tracePt t="155466" x="6426200" y="5632450"/>
          <p14:tracePt t="155936" x="6426200" y="5626100"/>
          <p14:tracePt t="155964" x="6432550" y="5619750"/>
          <p14:tracePt t="155976" x="6438900" y="5619750"/>
          <p14:tracePt t="156033" x="6445250" y="5619750"/>
          <p14:tracePt t="156056" x="6457950" y="5626100"/>
          <p14:tracePt t="156061" x="6464300" y="5632450"/>
          <p14:tracePt t="156070" x="6470650" y="5645150"/>
          <p14:tracePt t="156080" x="6477000" y="5651500"/>
          <p14:tracePt t="156097" x="6489700" y="5670550"/>
          <p14:tracePt t="156114" x="6502400" y="5689600"/>
          <p14:tracePt t="156131" x="6508750" y="5721350"/>
          <p14:tracePt t="156148" x="6521450" y="5746750"/>
          <p14:tracePt t="156164" x="6521450" y="5772150"/>
          <p14:tracePt t="156181" x="6521450" y="5797550"/>
          <p14:tracePt t="156198" x="6521450" y="5810250"/>
          <p14:tracePt t="156215" x="6521450" y="5829300"/>
          <p14:tracePt t="156231" x="6521450" y="5835650"/>
          <p14:tracePt t="156247" x="6515100" y="5848350"/>
          <p14:tracePt t="156264" x="6508750" y="5854700"/>
          <p14:tracePt t="156280" x="6502400" y="5861050"/>
          <p14:tracePt t="156297" x="6496050" y="5867400"/>
          <p14:tracePt t="156313" x="6489700" y="5873750"/>
          <p14:tracePt t="156330" x="6483350" y="5873750"/>
          <p14:tracePt t="156346" x="6477000" y="5873750"/>
          <p14:tracePt t="156364" x="6477000" y="5880100"/>
          <p14:tracePt t="156380" x="6470650" y="5880100"/>
          <p14:tracePt t="156397" x="6464300" y="5880100"/>
          <p14:tracePt t="156430" x="6457950" y="5886450"/>
          <p14:tracePt t="156447" x="6451600" y="5886450"/>
          <p14:tracePt t="156464" x="6445250" y="5886450"/>
          <p14:tracePt t="156480" x="6438900" y="5886450"/>
          <p14:tracePt t="156497" x="6432550" y="5892800"/>
          <p14:tracePt t="156530" x="6426200" y="5899150"/>
          <p14:tracePt t="156558" x="6419850" y="5899150"/>
          <p14:tracePt t="157104" x="6426200" y="5899150"/>
          <p14:tracePt t="157110" x="6432550" y="5899150"/>
          <p14:tracePt t="157119" x="6438900" y="5899150"/>
          <p14:tracePt t="157132" x="6451600" y="5905500"/>
          <p14:tracePt t="157150" x="6477000" y="5918200"/>
          <p14:tracePt t="157165" x="6489700" y="5924550"/>
          <p14:tracePt t="157182" x="6508750" y="5943600"/>
          <p14:tracePt t="157198" x="6527800" y="5956300"/>
          <p14:tracePt t="157215" x="6546850" y="5969000"/>
          <p14:tracePt t="157231" x="6559550" y="5988050"/>
          <p14:tracePt t="157249" x="6572250" y="6007100"/>
          <p14:tracePt t="157265" x="6578600" y="6013450"/>
          <p14:tracePt t="157281" x="6584950" y="6026150"/>
          <p14:tracePt t="157298" x="6584950" y="6038850"/>
          <p14:tracePt t="157314" x="6584950" y="6045200"/>
          <p14:tracePt t="157331" x="6584950" y="6057900"/>
          <p14:tracePt t="157348" x="6584950" y="6070600"/>
          <p14:tracePt t="157365" x="6584950" y="6083300"/>
          <p14:tracePt t="157382" x="6584950" y="6096000"/>
          <p14:tracePt t="157399" x="6584950" y="6108700"/>
          <p14:tracePt t="157415" x="6584950" y="6115050"/>
          <p14:tracePt t="157431" x="6584950" y="6127750"/>
          <p14:tracePt t="157449" x="6578600" y="6146800"/>
          <p14:tracePt t="157465" x="6565900" y="6159500"/>
          <p14:tracePt t="157481" x="6559550" y="6165850"/>
          <p14:tracePt t="157498" x="6553200" y="6178550"/>
          <p14:tracePt t="157514" x="6553200" y="6184900"/>
          <p14:tracePt t="157531" x="6540500" y="6197600"/>
          <p14:tracePt t="157548" x="6534150" y="6203950"/>
          <p14:tracePt t="157565" x="6527800" y="6216650"/>
          <p14:tracePt t="157582" x="6521450" y="6223000"/>
          <p14:tracePt t="157598" x="6515100" y="6229350"/>
          <p14:tracePt t="157614" x="6508750" y="6229350"/>
          <p14:tracePt t="157632" x="6508750" y="6235700"/>
          <p14:tracePt t="159007" x="6515100" y="6235700"/>
          <p14:tracePt t="159014" x="6521450" y="6235700"/>
          <p14:tracePt t="159022" x="6527800" y="6229350"/>
          <p14:tracePt t="159033" x="6540500" y="6223000"/>
          <p14:tracePt t="159049" x="6553200" y="6223000"/>
          <p14:tracePt t="159067" x="6584950" y="6216650"/>
          <p14:tracePt t="159083" x="6616700" y="6216650"/>
          <p14:tracePt t="159100" x="6667500" y="6216650"/>
          <p14:tracePt t="159117" x="6705600" y="6210300"/>
          <p14:tracePt t="159133" x="6743700" y="6210300"/>
          <p14:tracePt t="159151" x="6794500" y="6203950"/>
          <p14:tracePt t="159166" x="6858000" y="6191250"/>
          <p14:tracePt t="159183" x="6985000" y="6159500"/>
          <p14:tracePt t="159199" x="7073900" y="6134100"/>
          <p14:tracePt t="159216" x="7169150" y="6108700"/>
          <p14:tracePt t="159233" x="7258050" y="6083300"/>
          <p14:tracePt t="159250" x="7353300" y="6051550"/>
          <p14:tracePt t="159266" x="7461250" y="5988050"/>
          <p14:tracePt t="159283" x="7556500" y="5905500"/>
          <p14:tracePt t="159299" x="7677150" y="5791200"/>
          <p14:tracePt t="159316" x="7734300" y="5708650"/>
          <p14:tracePt t="159333" x="7778750" y="5645150"/>
          <p14:tracePt t="159350" x="7797800" y="5594350"/>
          <p14:tracePt t="159367" x="7823200" y="5549900"/>
          <p14:tracePt t="159384" x="7842250" y="5518150"/>
          <p14:tracePt t="159400" x="7861300" y="5492750"/>
          <p14:tracePt t="159416" x="7880350" y="5454650"/>
          <p14:tracePt t="159434" x="7899400" y="5435600"/>
          <p14:tracePt t="159450" x="7912100" y="5422900"/>
          <p14:tracePt t="159467" x="7918450" y="5410200"/>
          <p14:tracePt t="159483" x="7924800" y="5410200"/>
          <p14:tracePt t="159635" x="7931150" y="5403850"/>
          <p14:tracePt t="159737" x="7931150" y="5397500"/>
          <p14:tracePt t="162339" x="7924800" y="5384800"/>
          <p14:tracePt t="162346" x="7918450" y="5372100"/>
          <p14:tracePt t="162354" x="7905750" y="5359400"/>
          <p14:tracePt t="162370" x="7880350" y="5340350"/>
          <p14:tracePt t="162387" x="7861300" y="5314950"/>
          <p14:tracePt t="162403" x="7816850" y="5270500"/>
          <p14:tracePt t="162419" x="7740650" y="5194300"/>
          <p14:tracePt t="162436" x="7581900" y="5060950"/>
          <p14:tracePt t="162452" x="7429500" y="4933950"/>
          <p14:tracePt t="162469" x="7200900" y="4768850"/>
          <p14:tracePt t="162486" x="6889750" y="4565650"/>
          <p14:tracePt t="162503" x="6496050" y="4203700"/>
          <p14:tracePt t="162519" x="6007100" y="3822700"/>
          <p14:tracePt t="162536" x="5575300" y="3517900"/>
          <p14:tracePt t="162554" x="5124450" y="3200400"/>
          <p14:tracePt t="162557" x="4933950" y="3067050"/>
          <p14:tracePt t="162571" x="4565650" y="2787650"/>
          <p14:tracePt t="162587" x="4197350" y="2520950"/>
          <p14:tracePt t="162604" x="3797300" y="2127250"/>
          <p14:tracePt t="162620" x="3390900" y="1638300"/>
          <p14:tracePt t="162637" x="3060700" y="1257300"/>
          <p14:tracePt t="162653" x="2736850" y="990600"/>
          <p14:tracePt t="162670" x="2527300" y="812800"/>
          <p14:tracePt t="162687" x="2228850" y="533400"/>
          <p14:tracePt t="162703" x="2025650" y="381000"/>
          <p14:tracePt t="162720" x="1790700" y="177800"/>
          <p14:tracePt t="162737" x="1574800" y="31750"/>
          <p14:tracePt t="162753" x="1333500" y="0"/>
          <p14:tracePt t="162770" x="1219200" y="0"/>
          <p14:tracePt t="162787" x="1098550" y="0"/>
          <p14:tracePt t="162804" x="1016000" y="0"/>
          <p14:tracePt t="163546" x="1085850" y="0"/>
          <p14:tracePt t="164622" x="1022350" y="31750"/>
          <p14:tracePt t="164878" x="1022350" y="38100"/>
          <p14:tracePt t="164892" x="1028700" y="44450"/>
          <p14:tracePt t="164902" x="1028700" y="57150"/>
          <p14:tracePt t="164908" x="1035050" y="63500"/>
          <p14:tracePt t="164922" x="1041400" y="69850"/>
          <p14:tracePt t="164939" x="1085850" y="152400"/>
          <p14:tracePt t="164956" x="1162050" y="247650"/>
          <p14:tracePt t="164972" x="1276350" y="381000"/>
          <p14:tracePt t="164989" x="1485900" y="609600"/>
          <p14:tracePt t="165007" x="2006600" y="1143000"/>
          <p14:tracePt t="165023" x="2546350" y="1663700"/>
          <p14:tracePt t="165040" x="3136900" y="2273300"/>
          <p14:tracePt t="165057" x="3676650" y="30099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84423"/>
          </a:xfrm>
        </p:spPr>
        <p:txBody>
          <a:bodyPr>
            <a:normAutofit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 </a:t>
            </a:r>
            <a:r>
              <a:rPr lang="sl-SI" dirty="0" smtClean="0"/>
              <a:t>ZVEZEK </a:t>
            </a:r>
            <a:r>
              <a:rPr lang="sl-SI" dirty="0" smtClean="0"/>
              <a:t>REŠI </a:t>
            </a:r>
            <a:r>
              <a:rPr lang="sl-SI" dirty="0" smtClean="0"/>
              <a:t>NASLEDNJA RAČUNA.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84389" y="2479589"/>
            <a:ext cx="4917989" cy="2257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dirty="0"/>
              <a:t>82 : 24 =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94 : 36 = </a:t>
            </a:r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13775" y="4226013"/>
            <a:ext cx="10363826" cy="62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43"/>
    </mc:Choice>
    <mc:Fallback>
      <p:transition spd="slow" advTm="11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7" y="2034746"/>
            <a:ext cx="3058805" cy="3058805"/>
          </a:xfrm>
          <a:prstGeom prst="rect">
            <a:avLst/>
          </a:prstGeom>
        </p:spPr>
      </p:pic>
      <p:sp>
        <p:nvSpPr>
          <p:cNvPr id="3" name="Pravokoten oblaček 2"/>
          <p:cNvSpPr/>
          <p:nvPr/>
        </p:nvSpPr>
        <p:spPr>
          <a:xfrm>
            <a:off x="4604950" y="1121901"/>
            <a:ext cx="3352801" cy="1678964"/>
          </a:xfrm>
          <a:prstGeom prst="wedgeRectCallout">
            <a:avLst>
              <a:gd name="adj1" fmla="val -52721"/>
              <a:gd name="adj2" fmla="val 79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In ne pozabi….</a:t>
            </a:r>
          </a:p>
          <a:p>
            <a:pPr algn="ctr"/>
            <a:r>
              <a:rPr lang="sl-SI" sz="2800" dirty="0" smtClean="0"/>
              <a:t>VAJA DELA MOJSTRA!</a:t>
            </a:r>
            <a:endParaRPr lang="sl-SI" sz="2800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59"/>
    </mc:Choice>
    <mc:Fallback>
      <p:transition spd="slow" advTm="13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3|65.1|13.4|7.3|7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8|69.3|10.5|24.5"/>
</p:tagLst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1308</TotalTime>
  <Words>258</Words>
  <Application>Microsoft Office PowerPoint</Application>
  <PresentationFormat>Širokozaslonsko</PresentationFormat>
  <Paragraphs>50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Gladko</vt:lpstr>
      <vt:lpstr>PISNO DELJENJE prevelik/premajhen količnik</vt:lpstr>
      <vt:lpstr>BREZ TEŽAV SEVEDA NE GRE.</vt:lpstr>
      <vt:lpstr>PowerPointova predstavitev</vt:lpstr>
      <vt:lpstr>PowerPointova predstavitev</vt:lpstr>
      <vt:lpstr> V ZVEZEK REŠI NASLEDNJA RAČUNA.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DELJENJE</dc:title>
  <dc:creator>Irena Čermelj</dc:creator>
  <cp:lastModifiedBy>Microsoftov račun</cp:lastModifiedBy>
  <cp:revision>71</cp:revision>
  <dcterms:created xsi:type="dcterms:W3CDTF">2020-03-19T11:07:46Z</dcterms:created>
  <dcterms:modified xsi:type="dcterms:W3CDTF">2020-04-15T21:52:19Z</dcterms:modified>
</cp:coreProperties>
</file>