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1"/>
  </p:sldMasterIdLst>
  <p:sldIdLst>
    <p:sldId id="256" r:id="rId2"/>
    <p:sldId id="267" r:id="rId3"/>
    <p:sldId id="266" r:id="rId4"/>
    <p:sldId id="277" r:id="rId5"/>
    <p:sldId id="262" r:id="rId6"/>
    <p:sldId id="261" r:id="rId7"/>
    <p:sldId id="274" r:id="rId8"/>
    <p:sldId id="273" r:id="rId9"/>
    <p:sldId id="268" r:id="rId10"/>
    <p:sldId id="263" r:id="rId11"/>
    <p:sldId id="275" r:id="rId12"/>
    <p:sldId id="276" r:id="rId13"/>
    <p:sldId id="278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68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10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7863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06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618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57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99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9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9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1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51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9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8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1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0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5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4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69749" y="2651669"/>
            <a:ext cx="7766936" cy="1646302"/>
          </a:xfrm>
        </p:spPr>
        <p:txBody>
          <a:bodyPr/>
          <a:lstStyle/>
          <a:p>
            <a:pPr algn="ctr"/>
            <a:r>
              <a:rPr lang="sl-SI" sz="8000" dirty="0" smtClean="0"/>
              <a:t>PISNO </a:t>
            </a:r>
            <a:r>
              <a:rPr lang="sl-SI" sz="8000" dirty="0" smtClean="0"/>
              <a:t>DELJENJE</a:t>
            </a:r>
            <a:br>
              <a:rPr lang="sl-SI" sz="8000" dirty="0" smtClean="0"/>
            </a:br>
            <a:r>
              <a:rPr lang="sl-SI" sz="2800" dirty="0" smtClean="0"/>
              <a:t>zaokroževanje delitelja</a:t>
            </a:r>
            <a:endParaRPr lang="sl-SI" sz="8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1" y="1570861"/>
            <a:ext cx="2199890" cy="2199890"/>
          </a:xfrm>
          <a:prstGeom prst="rect">
            <a:avLst/>
          </a:prstGeom>
        </p:spPr>
      </p:pic>
      <p:sp>
        <p:nvSpPr>
          <p:cNvPr id="7" name="Pravokoten oblaček 6"/>
          <p:cNvSpPr/>
          <p:nvPr/>
        </p:nvSpPr>
        <p:spPr>
          <a:xfrm>
            <a:off x="2347784" y="520538"/>
            <a:ext cx="3229232" cy="1540475"/>
          </a:xfrm>
          <a:prstGeom prst="wedgeRectCallout">
            <a:avLst>
              <a:gd name="adj1" fmla="val -52721"/>
              <a:gd name="adj2" fmla="val 79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Hitrost pri pisnem deljenju ni najbolj pomembna. Pomembno je le, da je rezultat </a:t>
            </a:r>
            <a:r>
              <a:rPr lang="sl-SI" dirty="0" smtClean="0"/>
              <a:t>pravilen.</a:t>
            </a: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3962399" y="5609969"/>
            <a:ext cx="3229233" cy="9803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POUK NA DALJAVO</a:t>
            </a:r>
          </a:p>
          <a:p>
            <a:pPr algn="ctr"/>
            <a:r>
              <a:rPr lang="sl-SI" dirty="0" smtClean="0"/>
              <a:t>OŠ ŠTURJE AJDOVŠČINA</a:t>
            </a:r>
          </a:p>
          <a:p>
            <a:pPr algn="ctr"/>
            <a:r>
              <a:rPr lang="sl-SI" dirty="0" smtClean="0"/>
              <a:t>ELIZABETA KODELE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8"/>
    </mc:Choice>
    <mc:Fallback>
      <p:transition spd="slow" advTm="13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7221" y="1329791"/>
            <a:ext cx="11392929" cy="38477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DELITELJ 29 </a:t>
            </a:r>
            <a:r>
              <a:rPr lang="sl-SI" dirty="0"/>
              <a:t>zaokrožim na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sl-SI" dirty="0"/>
              <a:t>in si zapišem. </a:t>
            </a:r>
            <a:endParaRPr lang="sl-SI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POMISLIM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NA VEČKRATNIKE ŠT.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30.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TOREJ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sl-SI" dirty="0" smtClean="0">
                <a:sym typeface="Wingdings" panose="05000000000000000000" pitchFamily="2" charset="2"/>
              </a:rPr>
              <a:t>30</a:t>
            </a:r>
            <a:r>
              <a:rPr lang="sl-SI" dirty="0">
                <a:sym typeface="Wingdings" panose="05000000000000000000" pitchFamily="2" charset="2"/>
              </a:rPr>
              <a:t>= </a:t>
            </a:r>
            <a:r>
              <a:rPr lang="sl-SI" dirty="0" smtClean="0">
                <a:sym typeface="Wingdings" panose="05000000000000000000" pitchFamily="2" charset="2"/>
              </a:rPr>
              <a:t>60, ker je 3</a:t>
            </a:r>
            <a:r>
              <a:rPr lang="sl-SI" dirty="0">
                <a:sym typeface="Wingdings" panose="05000000000000000000" pitchFamily="2" charset="2"/>
              </a:rPr>
              <a:t> </a:t>
            </a:r>
            <a:r>
              <a:rPr lang="sl-SI" dirty="0" smtClean="0">
                <a:sym typeface="Wingdings" panose="05000000000000000000" pitchFamily="2" charset="2"/>
              </a:rPr>
              <a:t>30=90 že preveč.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ym typeface="Wingdings" panose="05000000000000000000" pitchFamily="2" charset="2"/>
              </a:rPr>
              <a:t>NAPIŠEM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sl-SI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sl-SI" sz="29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sz="29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                                 </a:t>
            </a:r>
            <a:r>
              <a:rPr lang="sl-SI" sz="6000" dirty="0" smtClean="0">
                <a:solidFill>
                  <a:schemeClr val="accent1">
                    <a:lumMod val="75000"/>
                  </a:schemeClr>
                </a:solidFill>
              </a:rPr>
              <a:t>8 </a:t>
            </a:r>
            <a:r>
              <a:rPr lang="sl-SI" sz="6000" dirty="0">
                <a:solidFill>
                  <a:schemeClr val="accent1">
                    <a:lumMod val="75000"/>
                  </a:schemeClr>
                </a:solidFill>
              </a:rPr>
              <a:t>4 </a:t>
            </a:r>
            <a:r>
              <a:rPr lang="sl-SI" sz="6000" dirty="0"/>
              <a:t>: </a:t>
            </a:r>
            <a:r>
              <a:rPr lang="sl-SI" sz="6000" dirty="0" smtClean="0"/>
              <a:t>29 </a:t>
            </a:r>
            <a:r>
              <a:rPr lang="sl-SI" sz="6000" dirty="0"/>
              <a:t>= </a:t>
            </a:r>
            <a:r>
              <a:rPr lang="sl-SI" sz="6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sl-SI" sz="6000" dirty="0" smtClean="0"/>
              <a:t>          </a:t>
            </a:r>
          </a:p>
          <a:p>
            <a:pPr marL="0" indent="0">
              <a:buNone/>
            </a:pPr>
            <a:endParaRPr lang="sl-SI" sz="1200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endParaRPr lang="sl-SI" sz="1200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endParaRPr lang="sl-SI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5354594" y="1690707"/>
            <a:ext cx="448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sl-SI" dirty="0">
                <a:sym typeface="Wingdings" panose="05000000000000000000" pitchFamily="2" charset="2"/>
              </a:rPr>
              <a:t> </a:t>
            </a:r>
            <a:r>
              <a:rPr lang="sl-SI" dirty="0" smtClean="0">
                <a:sym typeface="Wingdings" panose="05000000000000000000" pitchFamily="2" charset="2"/>
              </a:rPr>
              <a:t>30= 30    </a:t>
            </a:r>
            <a:r>
              <a:rPr lang="sl-SI" u="sng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sl-SI" u="sng" dirty="0" smtClean="0">
                <a:sym typeface="Wingdings" panose="05000000000000000000" pitchFamily="2" charset="2"/>
              </a:rPr>
              <a:t> 30</a:t>
            </a:r>
            <a:r>
              <a:rPr lang="sl-SI" u="sng" dirty="0">
                <a:sym typeface="Wingdings" panose="05000000000000000000" pitchFamily="2" charset="2"/>
              </a:rPr>
              <a:t>= </a:t>
            </a:r>
            <a:r>
              <a:rPr lang="sl-SI" u="sng" dirty="0" smtClean="0">
                <a:sym typeface="Wingdings" panose="05000000000000000000" pitchFamily="2" charset="2"/>
              </a:rPr>
              <a:t>60</a:t>
            </a:r>
            <a:r>
              <a:rPr lang="sl-SI" dirty="0" smtClean="0">
                <a:sym typeface="Wingdings" panose="05000000000000000000" pitchFamily="2" charset="2"/>
              </a:rPr>
              <a:t>      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sl-SI" dirty="0" smtClean="0">
                <a:sym typeface="Wingdings" panose="05000000000000000000" pitchFamily="2" charset="2"/>
              </a:rPr>
              <a:t> </a:t>
            </a:r>
            <a:r>
              <a:rPr lang="sl-SI" dirty="0">
                <a:sym typeface="Wingdings" panose="05000000000000000000" pitchFamily="2" charset="2"/>
              </a:rPr>
              <a:t>30= </a:t>
            </a:r>
            <a:r>
              <a:rPr lang="sl-SI" dirty="0" smtClean="0">
                <a:sym typeface="Wingdings" panose="05000000000000000000" pitchFamily="2" charset="2"/>
              </a:rPr>
              <a:t>90</a:t>
            </a:r>
            <a:endParaRPr lang="sl-SI" dirty="0"/>
          </a:p>
          <a:p>
            <a:r>
              <a:rPr lang="sl-SI" dirty="0" smtClean="0">
                <a:sym typeface="Wingdings" panose="05000000000000000000" pitchFamily="2" charset="2"/>
              </a:rPr>
              <a:t>    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928019" y="2860687"/>
            <a:ext cx="51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30</a:t>
            </a:r>
            <a:endParaRPr lang="sl-SI" dirty="0"/>
          </a:p>
        </p:txBody>
      </p:sp>
      <p:sp>
        <p:nvSpPr>
          <p:cNvPr id="6" name="Elipsa 5"/>
          <p:cNvSpPr/>
          <p:nvPr/>
        </p:nvSpPr>
        <p:spPr>
          <a:xfrm>
            <a:off x="4357816" y="74141"/>
            <a:ext cx="996778" cy="906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 smtClean="0"/>
              <a:t>1.</a:t>
            </a:r>
            <a:endParaRPr lang="sl-SI" sz="3600" b="1" dirty="0"/>
          </a:p>
        </p:txBody>
      </p:sp>
      <p:sp>
        <p:nvSpPr>
          <p:cNvPr id="4" name="Pravokotnik 3"/>
          <p:cNvSpPr/>
          <p:nvPr/>
        </p:nvSpPr>
        <p:spPr>
          <a:xfrm>
            <a:off x="5428598" y="436810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b="1" u="sng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OCENIM KOLIČNIK</a:t>
            </a: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0550" y="5908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7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92"/>
    </mc:Choice>
    <mc:Fallback>
      <p:transition spd="slow" advTm="4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37751" y="1668220"/>
            <a:ext cx="11771870" cy="4090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           </a:t>
            </a:r>
            <a:r>
              <a:rPr lang="sl-SI" sz="6000" dirty="0" smtClean="0">
                <a:solidFill>
                  <a:schemeClr val="accent1">
                    <a:lumMod val="75000"/>
                  </a:schemeClr>
                </a:solidFill>
              </a:rPr>
              <a:t>8 4</a:t>
            </a:r>
            <a:r>
              <a:rPr lang="sl-SI" sz="6000" dirty="0" smtClean="0"/>
              <a:t>: 2 9 = </a:t>
            </a:r>
            <a:r>
              <a:rPr lang="sl-SI" sz="6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sl-SI" sz="6000" dirty="0" smtClean="0"/>
              <a:t> </a:t>
            </a:r>
          </a:p>
          <a:p>
            <a:pPr marL="0" indent="0">
              <a:buNone/>
            </a:pPr>
            <a:r>
              <a:rPr lang="sl-SI" sz="6000" dirty="0">
                <a:solidFill>
                  <a:srgbClr val="92D050"/>
                </a:solidFill>
                <a:sym typeface="Wingdings" panose="05000000000000000000" pitchFamily="2" charset="2"/>
              </a:rPr>
              <a:t> </a:t>
            </a:r>
            <a:r>
              <a:rPr lang="sl-SI" sz="6000" dirty="0" smtClean="0">
                <a:solidFill>
                  <a:srgbClr val="92D050"/>
                </a:solidFill>
                <a:sym typeface="Wingdings" panose="05000000000000000000" pitchFamily="2" charset="2"/>
              </a:rPr>
              <a:t>          2 6 </a:t>
            </a:r>
            <a:r>
              <a:rPr lang="sl-SI" sz="6000" dirty="0">
                <a:sym typeface="Wingdings" panose="05000000000000000000" pitchFamily="2" charset="2"/>
              </a:rPr>
              <a:t>ost.                 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2438401" y="4891980"/>
            <a:ext cx="637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Pomembno! Ostanek nikoli ne sme biti večji od delitelja. </a:t>
            </a: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Ostanek 26 je manjši od delitelja 29.</a:t>
            </a:r>
            <a:endParaRPr lang="sl-SI" b="1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4" name="Navzdol ukrivljena puščica 3"/>
          <p:cNvSpPr/>
          <p:nvPr/>
        </p:nvSpPr>
        <p:spPr>
          <a:xfrm rot="10800000" flipV="1">
            <a:off x="4481388" y="1271831"/>
            <a:ext cx="1985314" cy="577236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Navzdol ukrivljena puščica 8"/>
          <p:cNvSpPr/>
          <p:nvPr/>
        </p:nvSpPr>
        <p:spPr>
          <a:xfrm rot="10800000" flipV="1">
            <a:off x="5235149" y="1387048"/>
            <a:ext cx="1441618" cy="462019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354589" y="1737448"/>
            <a:ext cx="374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30</a:t>
            </a:r>
            <a:endParaRPr lang="sl-SI" sz="12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466702" y="3047358"/>
            <a:ext cx="607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2 9=18 </a:t>
            </a:r>
            <a:r>
              <a:rPr lang="sl-SI" dirty="0">
                <a:sym typeface="Wingdings" panose="05000000000000000000" pitchFamily="2" charset="2"/>
              </a:rPr>
              <a:t>in KOLIKO JE </a:t>
            </a:r>
            <a:r>
              <a:rPr lang="sl-SI" dirty="0" smtClean="0">
                <a:sym typeface="Wingdings" panose="05000000000000000000" pitchFamily="2" charset="2"/>
              </a:rPr>
              <a:t>24? 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6</a:t>
            </a:r>
            <a:r>
              <a:rPr lang="sl-SI" dirty="0" smtClean="0">
                <a:sym typeface="Wingdings" panose="05000000000000000000" pitchFamily="2" charset="2"/>
              </a:rPr>
              <a:t> NAPIŠEM, 2 ŠTEJEM DALJE.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2 2= 4, ŠTIRI PLUS DVA JE 6 </a:t>
            </a:r>
            <a:r>
              <a:rPr lang="sl-SI" dirty="0">
                <a:sym typeface="Wingdings" panose="05000000000000000000" pitchFamily="2" charset="2"/>
              </a:rPr>
              <a:t>IN KOLIKO JE </a:t>
            </a:r>
            <a:r>
              <a:rPr lang="sl-SI" dirty="0" smtClean="0">
                <a:sym typeface="Wingdings" panose="05000000000000000000" pitchFamily="2" charset="2"/>
              </a:rPr>
              <a:t>8? 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  <a:r>
              <a:rPr lang="sl-SI" dirty="0">
                <a:sym typeface="Wingdings" panose="05000000000000000000" pitchFamily="2" charset="2"/>
              </a:rPr>
              <a:t> </a:t>
            </a:r>
            <a:r>
              <a:rPr lang="sl-SI" dirty="0" smtClean="0">
                <a:sym typeface="Wingdings" panose="05000000000000000000" pitchFamily="2" charset="2"/>
              </a:rPr>
              <a:t>NAPIŠEM</a:t>
            </a:r>
            <a:r>
              <a:rPr lang="sl-SI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3196281" y="2314832"/>
            <a:ext cx="18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2</a:t>
            </a:r>
            <a:endParaRPr lang="sl-SI" dirty="0"/>
          </a:p>
        </p:txBody>
      </p:sp>
      <p:sp>
        <p:nvSpPr>
          <p:cNvPr id="10" name="Elipsa 9"/>
          <p:cNvSpPr/>
          <p:nvPr/>
        </p:nvSpPr>
        <p:spPr>
          <a:xfrm>
            <a:off x="4357816" y="74141"/>
            <a:ext cx="996778" cy="906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/>
              <a:t>2</a:t>
            </a:r>
            <a:r>
              <a:rPr lang="sl-SI" sz="3600" b="1" dirty="0" smtClean="0"/>
              <a:t>.</a:t>
            </a:r>
            <a:endParaRPr lang="sl-SI" sz="3600" b="1" dirty="0"/>
          </a:p>
        </p:txBody>
      </p:sp>
      <p:sp>
        <p:nvSpPr>
          <p:cNvPr id="11" name="Pravokotnik 10"/>
          <p:cNvSpPr/>
          <p:nvPr/>
        </p:nvSpPr>
        <p:spPr>
          <a:xfrm>
            <a:off x="5354589" y="446775"/>
            <a:ext cx="4057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u="sng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MNOŽIM NAZAJ z deliteljem </a:t>
            </a:r>
            <a:r>
              <a:rPr lang="sl-SI" sz="2000" b="1" u="sng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29</a:t>
            </a:r>
            <a:endParaRPr lang="sl-SI" sz="2000" b="1" u="sng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4"/>
    </mc:Choice>
    <mc:Fallback>
      <p:transition spd="slow" advTm="5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21" x="869950" y="5568950"/>
          <p14:tracePt t="6480" x="869950" y="5562600"/>
          <p14:tracePt t="6489" x="895350" y="5543550"/>
          <p14:tracePt t="6495" x="946150" y="5511800"/>
          <p14:tracePt t="6504" x="1003300" y="5473700"/>
          <p14:tracePt t="6523" x="1270000" y="5302250"/>
          <p14:tracePt t="6539" x="2000250" y="4768850"/>
          <p14:tracePt t="6556" x="2749550" y="4298950"/>
          <p14:tracePt t="6571" x="3454400" y="3822700"/>
          <p14:tracePt t="6588" x="4108450" y="3378200"/>
          <p14:tracePt t="6604" x="4705350" y="2984500"/>
          <p14:tracePt t="6623" x="5219700" y="2667000"/>
          <p14:tracePt t="6640" x="5632450" y="2400300"/>
          <p14:tracePt t="6655" x="5727700" y="2317750"/>
          <p14:tracePt t="6672" x="5765800" y="2286000"/>
          <p14:tracePt t="6688" x="5772150" y="2266950"/>
          <p14:tracePt t="6705" x="5778500" y="2260600"/>
          <p14:tracePt t="6721" x="5791200" y="2241550"/>
          <p14:tracePt t="6740" x="5810250" y="2190750"/>
          <p14:tracePt t="6754" x="5854700" y="2120900"/>
          <p14:tracePt t="6772" x="5969000" y="2000250"/>
          <p14:tracePt t="6789" x="6045200" y="1924050"/>
          <p14:tracePt t="6805" x="6121400" y="1841500"/>
          <p14:tracePt t="6823" x="6203950" y="1765300"/>
          <p14:tracePt t="6839" x="6280150" y="1689100"/>
          <p14:tracePt t="6855" x="6375400" y="1625600"/>
          <p14:tracePt t="6871" x="6496050" y="1568450"/>
          <p14:tracePt t="6889" x="6553200" y="1543050"/>
          <p14:tracePt t="6904" x="6572250" y="1543050"/>
          <p14:tracePt t="6921" x="6578600" y="1543050"/>
          <p14:tracePt t="6939" x="6591300" y="1549400"/>
          <p14:tracePt t="6954" x="6604000" y="1568450"/>
          <p14:tracePt t="6971" x="6623050" y="1587500"/>
          <p14:tracePt t="6990" x="6654800" y="1689100"/>
          <p14:tracePt t="7004" x="6680200" y="1765300"/>
          <p14:tracePt t="7021" x="6699250" y="1790700"/>
          <p14:tracePt t="7039" x="6718300" y="1809750"/>
          <p14:tracePt t="7043" x="6724650" y="1816100"/>
          <p14:tracePt t="7056" x="6731000" y="1828800"/>
          <p14:tracePt t="7071" x="6731000" y="1841500"/>
          <p14:tracePt t="7089" x="6731000" y="1866900"/>
          <p14:tracePt t="7105" x="6724650" y="1879600"/>
          <p14:tracePt t="7122" x="6699250" y="1905000"/>
          <p14:tracePt t="7140" x="6673850" y="1930400"/>
          <p14:tracePt t="7155" x="6648450" y="1955800"/>
          <p14:tracePt t="7172" x="6629400" y="1981200"/>
          <p14:tracePt t="7188" x="6610350" y="2006600"/>
          <p14:tracePt t="7206" x="6584950" y="2032000"/>
          <p14:tracePt t="7222" x="6572250" y="2051050"/>
          <p14:tracePt t="7239" x="6559550" y="2063750"/>
          <p14:tracePt t="7255" x="6546850" y="2082800"/>
          <p14:tracePt t="7272" x="6546850" y="2101850"/>
          <p14:tracePt t="7288" x="6546850" y="2114550"/>
          <p14:tracePt t="7306" x="6540500" y="2120900"/>
          <p14:tracePt t="7815" x="6546850" y="2120900"/>
          <p14:tracePt t="7850" x="6553200" y="2120900"/>
          <p14:tracePt t="7886" x="6559550" y="2120900"/>
          <p14:tracePt t="7908" x="6565900" y="2108200"/>
          <p14:tracePt t="7915" x="6565900" y="2101850"/>
          <p14:tracePt t="7923" x="6572250" y="2095500"/>
          <p14:tracePt t="7938" x="6578600" y="2076450"/>
          <p14:tracePt t="7955" x="6578600" y="2057400"/>
          <p14:tracePt t="7972" x="6578600" y="2044700"/>
          <p14:tracePt t="7988" x="6578600" y="2019300"/>
          <p14:tracePt t="8004" x="6578600" y="1993900"/>
          <p14:tracePt t="8021" x="6565900" y="1936750"/>
          <p14:tracePt t="8038" x="6546850" y="1905000"/>
          <p14:tracePt t="8055" x="6527800" y="1873250"/>
          <p14:tracePt t="8071" x="6515100" y="1841500"/>
          <p14:tracePt t="8089" x="6496050" y="1816100"/>
          <p14:tracePt t="8105" x="6483350" y="1803400"/>
          <p14:tracePt t="8122" x="6470650" y="1784350"/>
          <p14:tracePt t="8138" x="6438900" y="1752600"/>
          <p14:tracePt t="8156" x="6413500" y="1733550"/>
          <p14:tracePt t="8171" x="6388100" y="1720850"/>
          <p14:tracePt t="8188" x="6350000" y="1701800"/>
          <p14:tracePt t="8205" x="6267450" y="1676400"/>
          <p14:tracePt t="8221" x="6191250" y="1670050"/>
          <p14:tracePt t="8238" x="6115050" y="1670050"/>
          <p14:tracePt t="8256" x="5988050" y="1676400"/>
          <p14:tracePt t="8272" x="5918200" y="1689100"/>
          <p14:tracePt t="8289" x="5867400" y="1695450"/>
          <p14:tracePt t="8305" x="5803900" y="1708150"/>
          <p14:tracePt t="8322" x="5740400" y="1727200"/>
          <p14:tracePt t="8340" x="5651500" y="1758950"/>
          <p14:tracePt t="8355" x="5594350" y="1778000"/>
          <p14:tracePt t="8373" x="5537200" y="1797050"/>
          <p14:tracePt t="8389" x="5486400" y="1822450"/>
          <p14:tracePt t="8406" x="5461000" y="1835150"/>
          <p14:tracePt t="8422" x="5441950" y="1841500"/>
          <p14:tracePt t="8440" x="5422900" y="1854200"/>
          <p14:tracePt t="8456" x="5416550" y="1860550"/>
          <p14:tracePt t="8473" x="5403850" y="1866900"/>
          <p14:tracePt t="8488" x="5391150" y="1879600"/>
          <p14:tracePt t="8504" x="5384800" y="1885950"/>
          <p14:tracePt t="8521" x="5372100" y="1892300"/>
          <p14:tracePt t="8537" x="5359400" y="1898650"/>
          <p14:tracePt t="8554" x="5353050" y="1911350"/>
          <p14:tracePt t="8571" x="5334000" y="1924050"/>
          <p14:tracePt t="8587" x="5327650" y="1936750"/>
          <p14:tracePt t="8605" x="5321300" y="1936750"/>
          <p14:tracePt t="8621" x="5321300" y="1943100"/>
          <p14:tracePt t="8683" x="5321300" y="1949450"/>
          <p14:tracePt t="8697" x="5321300" y="1955800"/>
          <p14:tracePt t="8707" x="5314950" y="1962150"/>
          <p14:tracePt t="8727" x="5314950" y="1968500"/>
          <p14:tracePt t="8741" x="5314950" y="1981200"/>
          <p14:tracePt t="8801" x="5314950" y="1987550"/>
          <p14:tracePt t="10963" x="5308600" y="1981200"/>
          <p14:tracePt t="10970" x="5302250" y="1968500"/>
          <p14:tracePt t="10980" x="5289550" y="1962150"/>
          <p14:tracePt t="10991" x="5270500" y="1949450"/>
          <p14:tracePt t="11007" x="5251450" y="1936750"/>
          <p14:tracePt t="11024" x="5226050" y="1936750"/>
          <p14:tracePt t="11040" x="5194300" y="1936750"/>
          <p14:tracePt t="11057" x="5168900" y="1949450"/>
          <p14:tracePt t="11074" x="5118100" y="1974850"/>
          <p14:tracePt t="11091" x="5054600" y="2000250"/>
          <p14:tracePt t="11108" x="4933950" y="2032000"/>
          <p14:tracePt t="11124" x="4864100" y="2057400"/>
          <p14:tracePt t="11141" x="4794250" y="2082800"/>
          <p14:tracePt t="11157" x="4737100" y="2108200"/>
          <p14:tracePt t="11175" x="4699000" y="2127250"/>
          <p14:tracePt t="11191" x="4648200" y="2146300"/>
          <p14:tracePt t="11210" x="4552950" y="2190750"/>
          <p14:tracePt t="11224" x="4470400" y="2228850"/>
          <p14:tracePt t="11241" x="4394200" y="2273300"/>
          <p14:tracePt t="11258" x="4311650" y="2343150"/>
          <p14:tracePt t="11274" x="4222750" y="2413000"/>
          <p14:tracePt t="11291" x="4146550" y="2482850"/>
          <p14:tracePt t="11308" x="4070350" y="2540000"/>
          <p14:tracePt t="11325" x="3994150" y="2597150"/>
          <p14:tracePt t="11341" x="3924300" y="2647950"/>
          <p14:tracePt t="11358" x="3886200" y="2717800"/>
          <p14:tracePt t="11375" x="3860800" y="2787650"/>
          <p14:tracePt t="11391" x="3835400" y="2863850"/>
          <p14:tracePt t="11408" x="3810000" y="2933700"/>
          <p14:tracePt t="11425" x="3784600" y="3003550"/>
          <p14:tracePt t="11442" x="3771900" y="3028950"/>
          <p14:tracePt t="11458" x="3771900" y="3041650"/>
          <p14:tracePt t="11475" x="3771900" y="3060700"/>
          <p14:tracePt t="11491" x="3771900" y="3073400"/>
          <p14:tracePt t="11508" x="3771900" y="3092450"/>
          <p14:tracePt t="11525" x="3771900" y="3117850"/>
          <p14:tracePt t="11541" x="3771900" y="3130550"/>
          <p14:tracePt t="11558" x="3771900" y="3149600"/>
          <p14:tracePt t="11574" x="3771900" y="3168650"/>
          <p14:tracePt t="11591" x="3771900" y="3175000"/>
          <p14:tracePt t="11608" x="3771900" y="3181350"/>
          <p14:tracePt t="11625" x="3765550" y="3194050"/>
          <p14:tracePt t="11643" x="3765550" y="3213100"/>
          <p14:tracePt t="11658" x="3759200" y="3225800"/>
          <p14:tracePt t="11675" x="3759200" y="3232150"/>
          <p14:tracePt t="11958" x="3759200" y="3225800"/>
          <p14:tracePt t="11965" x="3765550" y="3213100"/>
          <p14:tracePt t="11975" x="3778250" y="3194050"/>
          <p14:tracePt t="11992" x="3797300" y="3175000"/>
          <p14:tracePt t="12009" x="3816350" y="3130550"/>
          <p14:tracePt t="12025" x="3829050" y="3105150"/>
          <p14:tracePt t="12042" x="3835400" y="3079750"/>
          <p14:tracePt t="12058" x="3848100" y="3054350"/>
          <p14:tracePt t="12075" x="3854450" y="3022600"/>
          <p14:tracePt t="12092" x="3854450" y="2997200"/>
          <p14:tracePt t="12108" x="3854450" y="2965450"/>
          <p14:tracePt t="12125" x="3854450" y="2933700"/>
          <p14:tracePt t="12143" x="3854450" y="2876550"/>
          <p14:tracePt t="12158" x="3854450" y="2851150"/>
          <p14:tracePt t="12175" x="3854450" y="2838450"/>
          <p14:tracePt t="12192" x="3854450" y="2819400"/>
          <p14:tracePt t="12209" x="3854450" y="2800350"/>
          <p14:tracePt t="12225" x="3854450" y="2781300"/>
          <p14:tracePt t="12242" x="3854450" y="2762250"/>
          <p14:tracePt t="12260" x="3854450" y="2743200"/>
          <p14:tracePt t="12275" x="3848100" y="2730500"/>
          <p14:tracePt t="12292" x="3848100" y="2717800"/>
          <p14:tracePt t="12309" x="3848100" y="2698750"/>
          <p14:tracePt t="12326" x="3841750" y="2686050"/>
          <p14:tracePt t="12343" x="3841750" y="2673350"/>
          <p14:tracePt t="12359" x="3841750" y="2647950"/>
          <p14:tracePt t="12375" x="3841750" y="2628900"/>
          <p14:tracePt t="12392" x="3860800" y="2616200"/>
          <p14:tracePt t="12408" x="3873500" y="2597150"/>
          <p14:tracePt t="12425" x="3892550" y="2578100"/>
          <p14:tracePt t="12442" x="3905250" y="2559050"/>
          <p14:tracePt t="12459" x="3917950" y="2533650"/>
          <p14:tracePt t="12476" x="3937000" y="2514600"/>
          <p14:tracePt t="12492" x="3937000" y="2501900"/>
          <p14:tracePt t="12508" x="3943350" y="2482850"/>
          <p14:tracePt t="12526" x="3949700" y="2470150"/>
          <p14:tracePt t="12543" x="3956050" y="2451100"/>
          <p14:tracePt t="12547" x="3956050" y="2444750"/>
          <p14:tracePt t="12559" x="3962400" y="2438400"/>
          <p14:tracePt t="12575" x="3968750" y="2425700"/>
          <p14:tracePt t="12592" x="3968750" y="2413000"/>
          <p14:tracePt t="12609" x="3968750" y="2406650"/>
          <p14:tracePt t="12626" x="3975100" y="2393950"/>
          <p14:tracePt t="12659" x="3975100" y="2387600"/>
          <p14:tracePt t="12701" x="3975100" y="2381250"/>
          <p14:tracePt t="12725" x="3975100" y="2374900"/>
          <p14:tracePt t="12777" x="3968750" y="2368550"/>
          <p14:tracePt t="12827" x="3962400" y="2368550"/>
          <p14:tracePt t="12901" x="3962400" y="2362200"/>
          <p14:tracePt t="15202" x="3956050" y="2374900"/>
          <p14:tracePt t="15214" x="3956050" y="2381250"/>
          <p14:tracePt t="15221" x="3956050" y="2393950"/>
          <p14:tracePt t="15236" x="3949700" y="2413000"/>
          <p14:tracePt t="15246" x="3943350" y="2419350"/>
          <p14:tracePt t="15262" x="3943350" y="2438400"/>
          <p14:tracePt t="15278" x="3930650" y="2451100"/>
          <p14:tracePt t="15295" x="3924300" y="2470150"/>
          <p14:tracePt t="15312" x="3911600" y="2489200"/>
          <p14:tracePt t="15331" x="3898900" y="2520950"/>
          <p14:tracePt t="15345" x="3892550" y="2546350"/>
          <p14:tracePt t="15364" x="3879850" y="2565400"/>
          <p14:tracePt t="15380" x="3867150" y="2584450"/>
          <p14:tracePt t="15396" x="3854450" y="2609850"/>
          <p14:tracePt t="15415" x="3835400" y="2667000"/>
          <p14:tracePt t="15430" x="3822700" y="2717800"/>
          <p14:tracePt t="15447" x="3816350" y="2762250"/>
          <p14:tracePt t="15464" x="3810000" y="2800350"/>
          <p14:tracePt t="15480" x="3810000" y="2838450"/>
          <p14:tracePt t="15497" x="3810000" y="2876550"/>
          <p14:tracePt t="15514" x="3810000" y="2908300"/>
          <p14:tracePt t="15530" x="3816350" y="2940050"/>
          <p14:tracePt t="15548" x="3835400" y="2978150"/>
          <p14:tracePt t="15563" x="3848100" y="3022600"/>
          <p14:tracePt t="15580" x="3867150" y="3060700"/>
          <p14:tracePt t="15585" x="3867150" y="3073400"/>
          <p14:tracePt t="15596" x="3873500" y="3086100"/>
          <p14:tracePt t="15613" x="3873500" y="3098800"/>
          <p14:tracePt t="15631" x="3879850" y="3124200"/>
          <p14:tracePt t="15648" x="3886200" y="3143250"/>
          <p14:tracePt t="15665" x="3886200" y="3155950"/>
          <p14:tracePt t="15679" x="3886200" y="3181350"/>
          <p14:tracePt t="15697" x="3886200" y="3194050"/>
          <p14:tracePt t="15713" x="3892550" y="3213100"/>
          <p14:tracePt t="15733" x="3892550" y="3238500"/>
          <p14:tracePt t="15748" x="3892550" y="3251200"/>
          <p14:tracePt t="15763" x="3892550" y="3257550"/>
          <p14:tracePt t="15779" x="3892550" y="3270250"/>
          <p14:tracePt t="15813" x="3892550" y="3276600"/>
          <p14:tracePt t="15830" x="3892550" y="3282950"/>
          <p14:tracePt t="15847" x="3892550" y="3295650"/>
          <p14:tracePt t="15865" x="3892550" y="3302000"/>
          <p14:tracePt t="15880" x="3892550" y="3308350"/>
          <p14:tracePt t="15896" x="3892550" y="3321050"/>
          <p14:tracePt t="15913" x="3892550" y="3327400"/>
          <p14:tracePt t="15930" x="3892550" y="3340100"/>
          <p14:tracePt t="15965" x="3892550" y="3346450"/>
          <p14:tracePt t="16277" x="3892550" y="3352800"/>
          <p14:tracePt t="16295" x="3892550" y="3359150"/>
          <p14:tracePt t="16302" x="3892550" y="3365500"/>
          <p14:tracePt t="16462" x="3892550" y="3371850"/>
          <p14:tracePt t="16610" x="3892550" y="3378200"/>
          <p14:tracePt t="16627" x="3892550" y="3384550"/>
          <p14:tracePt t="16635" x="3898900" y="3390900"/>
          <p14:tracePt t="16648" x="3898900" y="3403600"/>
          <p14:tracePt t="16664" x="3917950" y="3429000"/>
          <p14:tracePt t="16680" x="3930650" y="3441700"/>
          <p14:tracePt t="16696" x="3930650" y="3460750"/>
          <p14:tracePt t="16713" x="3937000" y="3467100"/>
          <p14:tracePt t="16730" x="3937000" y="3473450"/>
          <p14:tracePt t="17438" x="3937000" y="3460750"/>
          <p14:tracePt t="17448" x="3937000" y="3448050"/>
          <p14:tracePt t="17457" x="3937000" y="3416300"/>
          <p14:tracePt t="17466" x="3937000" y="3397250"/>
          <p14:tracePt t="17483" x="3937000" y="3327400"/>
          <p14:tracePt t="17498" x="3937000" y="3263900"/>
          <p14:tracePt t="17514" x="3930650" y="3175000"/>
          <p14:tracePt t="17531" x="3911600" y="3079750"/>
          <p14:tracePt t="17548" x="3886200" y="2971800"/>
          <p14:tracePt t="17565" x="3860800" y="2889250"/>
          <p14:tracePt t="17581" x="3829050" y="2806700"/>
          <p14:tracePt t="17598" x="3803650" y="2762250"/>
          <p14:tracePt t="17615" x="3784600" y="2736850"/>
          <p14:tracePt t="17631" x="3771900" y="2717800"/>
          <p14:tracePt t="17648" x="3759200" y="2698750"/>
          <p14:tracePt t="17665" x="3740150" y="2686050"/>
          <p14:tracePt t="17681" x="3721100" y="2667000"/>
          <p14:tracePt t="17698" x="3689350" y="2641600"/>
          <p14:tracePt t="17715" x="3670300" y="2622550"/>
          <p14:tracePt t="17731" x="3657600" y="2603500"/>
          <p14:tracePt t="17748" x="3638550" y="2590800"/>
          <p14:tracePt t="17766" x="3619500" y="2578100"/>
          <p14:tracePt t="17782" x="3600450" y="2571750"/>
          <p14:tracePt t="17799" x="3575050" y="2565400"/>
          <p14:tracePt t="17815" x="3562350" y="2565400"/>
          <p14:tracePt t="17831" x="3543300" y="2559050"/>
          <p14:tracePt t="17848" x="3530600" y="2559050"/>
          <p14:tracePt t="17865" x="3511550" y="2552700"/>
          <p14:tracePt t="17882" x="3492500" y="2552700"/>
          <p14:tracePt t="17899" x="3473450" y="2552700"/>
          <p14:tracePt t="17915" x="3460750" y="2552700"/>
          <p14:tracePt t="17932" x="3454400" y="2552700"/>
          <p14:tracePt t="17948" x="3441700" y="2552700"/>
          <p14:tracePt t="17967" x="3435350" y="2552700"/>
          <p14:tracePt t="17998" x="3429000" y="2552700"/>
          <p14:tracePt t="18048" x="3422650" y="2559050"/>
          <p14:tracePt t="18055" x="3416300" y="2559050"/>
          <p14:tracePt t="20609" x="3422650" y="2559050"/>
          <p14:tracePt t="20619" x="3441700" y="2546350"/>
          <p14:tracePt t="20626" x="3460750" y="2533650"/>
          <p14:tracePt t="20634" x="3492500" y="2508250"/>
          <p14:tracePt t="20650" x="3568700" y="2438400"/>
          <p14:tracePt t="20666" x="3638550" y="2355850"/>
          <p14:tracePt t="20683" x="3708400" y="2292350"/>
          <p14:tracePt t="20700" x="3759200" y="2254250"/>
          <p14:tracePt t="20717" x="3790950" y="2209800"/>
          <p14:tracePt t="20734" x="3822700" y="2165350"/>
          <p14:tracePt t="20750" x="3867150" y="2108200"/>
          <p14:tracePt t="20767" x="3943350" y="2032000"/>
          <p14:tracePt t="20784" x="4025900" y="1949450"/>
          <p14:tracePt t="20801" x="4102100" y="1873250"/>
          <p14:tracePt t="20819" x="4178300" y="1803400"/>
          <p14:tracePt t="20836" x="4273550" y="1714500"/>
          <p14:tracePt t="20852" x="4324350" y="1676400"/>
          <p14:tracePt t="20867" x="4368800" y="1638300"/>
          <p14:tracePt t="20885" x="4425950" y="1606550"/>
          <p14:tracePt t="20901" x="4495800" y="1574800"/>
          <p14:tracePt t="20918" x="4572000" y="1543050"/>
          <p14:tracePt t="20936" x="4692650" y="1504950"/>
          <p14:tracePt t="20951" x="4794250" y="1473200"/>
          <p14:tracePt t="20968" x="4895850" y="1441450"/>
          <p14:tracePt t="20984" x="5003800" y="1416050"/>
          <p14:tracePt t="21001" x="5143500" y="1384300"/>
          <p14:tracePt t="21018" x="5314950" y="1352550"/>
          <p14:tracePt t="21036" x="5581650" y="1301750"/>
          <p14:tracePt t="21052" x="5740400" y="1276350"/>
          <p14:tracePt t="21069" x="5892800" y="1270000"/>
          <p14:tracePt t="21085" x="6007100" y="1270000"/>
          <p14:tracePt t="21101" x="6108700" y="1282700"/>
          <p14:tracePt t="21105" x="6159500" y="1295400"/>
          <p14:tracePt t="21118" x="6216650" y="1320800"/>
          <p14:tracePt t="21135" x="6311900" y="1365250"/>
          <p14:tracePt t="21152" x="6438900" y="1479550"/>
          <p14:tracePt t="21168" x="6515100" y="1562100"/>
          <p14:tracePt t="21185" x="6584950" y="1651000"/>
          <p14:tracePt t="21201" x="6616700" y="1739900"/>
          <p14:tracePt t="21218" x="6642100" y="1841500"/>
          <p14:tracePt t="21235" x="6667500" y="1930400"/>
          <p14:tracePt t="21251" x="6692900" y="2025650"/>
          <p14:tracePt t="21268" x="6705600" y="2133600"/>
          <p14:tracePt t="21285" x="6705600" y="2203450"/>
          <p14:tracePt t="21301" x="6699250" y="2273300"/>
          <p14:tracePt t="21318" x="6699250" y="2330450"/>
          <p14:tracePt t="21335" x="6699250" y="2355850"/>
          <p14:tracePt t="21352" x="6692900" y="2374900"/>
          <p14:tracePt t="21370" x="6686550" y="2400300"/>
          <p14:tracePt t="21384" x="6680200" y="2413000"/>
          <p14:tracePt t="21401" x="6667500" y="2438400"/>
          <p14:tracePt t="21418" x="6648450" y="2457450"/>
          <p14:tracePt t="21435" x="6635750" y="2476500"/>
          <p14:tracePt t="21452" x="6623050" y="2489200"/>
          <p14:tracePt t="21470" x="6610350" y="2514600"/>
          <p14:tracePt t="21485" x="6604000" y="2514600"/>
          <p14:tracePt t="21502" x="6597650" y="2520950"/>
          <p14:tracePt t="21518" x="6597650" y="2527300"/>
          <p14:tracePt t="21535" x="6597650" y="2533650"/>
          <p14:tracePt t="21552" x="6591300" y="2533650"/>
          <p14:tracePt t="21569" x="6591300" y="2540000"/>
          <p14:tracePt t="21957" x="6591300" y="2527300"/>
          <p14:tracePt t="21973" x="6591300" y="2520950"/>
          <p14:tracePt t="21982" x="6591300" y="2514600"/>
          <p14:tracePt t="21988" x="6591300" y="2508250"/>
          <p14:tracePt t="22001" x="6591300" y="2495550"/>
          <p14:tracePt t="22035" x="6591300" y="2489200"/>
          <p14:tracePt t="22051" x="6591300" y="2482850"/>
          <p14:tracePt t="22133" x="6591300" y="2476500"/>
          <p14:tracePt t="22198" x="6591300" y="2470150"/>
          <p14:tracePt t="22215" x="6591300" y="2463800"/>
          <p14:tracePt t="22279" x="6591300" y="2457450"/>
          <p14:tracePt t="22287" x="6597650" y="2457450"/>
          <p14:tracePt t="22412" x="6597650" y="2451100"/>
          <p14:tracePt t="22446" x="6597650" y="2444750"/>
          <p14:tracePt t="22500" x="6597650" y="2438400"/>
          <p14:tracePt t="23952" x="6597650" y="2432050"/>
          <p14:tracePt t="23976" x="6604000" y="2432050"/>
          <p14:tracePt t="24015" x="6604000" y="2425700"/>
          <p14:tracePt t="24035" x="6604000" y="2419350"/>
          <p14:tracePt t="24044" x="6604000" y="2413000"/>
          <p14:tracePt t="24065" x="6604000" y="2406650"/>
          <p14:tracePt t="24080" x="6604000" y="2393950"/>
          <p14:tracePt t="24098" x="6604000" y="2387600"/>
          <p14:tracePt t="24104" x="6604000" y="2381250"/>
          <p14:tracePt t="24120" x="6604000" y="2362200"/>
          <p14:tracePt t="24137" x="6604000" y="2349500"/>
          <p14:tracePt t="24154" x="6604000" y="2336800"/>
          <p14:tracePt t="24170" x="6604000" y="2324100"/>
          <p14:tracePt t="24187" x="6604000" y="2311400"/>
          <p14:tracePt t="24221" x="6604000" y="2305050"/>
          <p14:tracePt t="24239" x="6604000" y="2298700"/>
          <p14:tracePt t="24446" x="6604000" y="2305050"/>
          <p14:tracePt t="24453" x="6604000" y="2311400"/>
          <p14:tracePt t="24461" x="6604000" y="2317750"/>
          <p14:tracePt t="24474" x="6597650" y="2330450"/>
          <p14:tracePt t="24529" x="6591300" y="2330450"/>
          <p14:tracePt t="24849" x="6591300" y="2317750"/>
          <p14:tracePt t="24856" x="6591300" y="2311400"/>
          <p14:tracePt t="24872" x="6591300" y="2292350"/>
          <p14:tracePt t="24888" x="6591300" y="2279650"/>
          <p14:tracePt t="24905" x="6591300" y="2254250"/>
          <p14:tracePt t="24921" x="6591300" y="2228850"/>
          <p14:tracePt t="24938" x="6597650" y="2171700"/>
          <p14:tracePt t="24954" x="6591300" y="2025650"/>
          <p14:tracePt t="24971" x="6565900" y="1917700"/>
          <p14:tracePt t="24987" x="6527800" y="1797050"/>
          <p14:tracePt t="25004" x="6477000" y="1670050"/>
          <p14:tracePt t="25021" x="6394450" y="1562100"/>
          <p14:tracePt t="25038" x="6311900" y="1460500"/>
          <p14:tracePt t="25054" x="6191250" y="1327150"/>
          <p14:tracePt t="25071" x="6102350" y="1263650"/>
          <p14:tracePt t="25089" x="6013450" y="1212850"/>
          <p14:tracePt t="25105" x="5930900" y="1181100"/>
          <p14:tracePt t="25122" x="5854700" y="1149350"/>
          <p14:tracePt t="25126" x="5822950" y="1136650"/>
          <p14:tracePt t="25140" x="5746750" y="1123950"/>
          <p14:tracePt t="25156" x="5683250" y="1123950"/>
          <p14:tracePt t="25173" x="5607050" y="1143000"/>
          <p14:tracePt t="25191" x="5530850" y="1168400"/>
          <p14:tracePt t="25206" x="5435600" y="1193800"/>
          <p14:tracePt t="25222" x="5321300" y="1231900"/>
          <p14:tracePt t="25239" x="5200650" y="1282700"/>
          <p14:tracePt t="25256" x="5010150" y="1371600"/>
          <p14:tracePt t="25273" x="4902200" y="1435100"/>
          <p14:tracePt t="25290" x="4794250" y="1498600"/>
          <p14:tracePt t="25306" x="4711700" y="1562100"/>
          <p14:tracePt t="25323" x="4635500" y="1631950"/>
          <p14:tracePt t="25339" x="4591050" y="1689100"/>
          <p14:tracePt t="25356" x="4572000" y="1733550"/>
          <p14:tracePt t="25374" x="4533900" y="1809750"/>
          <p14:tracePt t="25390" x="4514850" y="1847850"/>
          <p14:tracePt t="25406" x="4508500" y="1885950"/>
          <p14:tracePt t="25423" x="4502150" y="1930400"/>
          <p14:tracePt t="25439" x="4502150" y="1962150"/>
          <p14:tracePt t="25456" x="4514850" y="1987550"/>
          <p14:tracePt t="25458" x="4521200" y="1993900"/>
          <p14:tracePt t="25475" x="4533900" y="2012950"/>
          <p14:tracePt t="25490" x="4546600" y="2032000"/>
          <p14:tracePt t="25506" x="4565650" y="2051050"/>
          <p14:tracePt t="25523" x="4584700" y="2076450"/>
          <p14:tracePt t="25540" x="4603750" y="2095500"/>
          <p14:tracePt t="25556" x="4622800" y="2114550"/>
          <p14:tracePt t="25574" x="4648200" y="2139950"/>
          <p14:tracePt t="25590" x="4667250" y="2159000"/>
          <p14:tracePt t="25606" x="4686300" y="2171700"/>
          <p14:tracePt t="25623" x="4705350" y="2184400"/>
          <p14:tracePt t="25639" x="4711700" y="2190750"/>
          <p14:tracePt t="25656" x="4724400" y="2197100"/>
          <p14:tracePt t="25673" x="4730750" y="2203450"/>
          <p14:tracePt t="25692" x="4743450" y="2209800"/>
          <p14:tracePt t="27429" x="4737100" y="2203450"/>
          <p14:tracePt t="27437" x="4724400" y="2190750"/>
          <p14:tracePt t="27442" x="4718050" y="2184400"/>
          <p14:tracePt t="27457" x="4699000" y="2159000"/>
          <p14:tracePt t="27473" x="4679950" y="2139950"/>
          <p14:tracePt t="27490" x="4660900" y="2120900"/>
          <p14:tracePt t="27507" x="4641850" y="2108200"/>
          <p14:tracePt t="27523" x="4629150" y="2095500"/>
          <p14:tracePt t="27541" x="4616450" y="2076450"/>
          <p14:tracePt t="27557" x="4603750" y="2070100"/>
          <p14:tracePt t="27574" x="4584700" y="2063750"/>
          <p14:tracePt t="27590" x="4552950" y="2051050"/>
          <p14:tracePt t="27607" x="4514850" y="2032000"/>
          <p14:tracePt t="27625" x="4432300" y="2006600"/>
          <p14:tracePt t="27641" x="4375150" y="2000250"/>
          <p14:tracePt t="27657" x="4305300" y="1987550"/>
          <p14:tracePt t="27674" x="4235450" y="1981200"/>
          <p14:tracePt t="27691" x="4152900" y="1987550"/>
          <p14:tracePt t="27707" x="4057650" y="2000250"/>
          <p14:tracePt t="27724" x="3968750" y="2012950"/>
          <p14:tracePt t="27741" x="3860800" y="2038350"/>
          <p14:tracePt t="27758" x="3797300" y="2063750"/>
          <p14:tracePt t="27775" x="3733800" y="2089150"/>
          <p14:tracePt t="27791" x="3695700" y="2108200"/>
          <p14:tracePt t="27809" x="3651250" y="2127250"/>
          <p14:tracePt t="27825" x="3600450" y="2159000"/>
          <p14:tracePt t="27842" x="3562350" y="2178050"/>
          <p14:tracePt t="27858" x="3517900" y="2216150"/>
          <p14:tracePt t="27875" x="3498850" y="2241550"/>
          <p14:tracePt t="27891" x="3479800" y="2266950"/>
          <p14:tracePt t="27908" x="3460750" y="2298700"/>
          <p14:tracePt t="27925" x="3441700" y="2317750"/>
          <p14:tracePt t="27942" x="3422650" y="2336800"/>
          <p14:tracePt t="27959" x="3390900" y="2374900"/>
          <p14:tracePt t="27975" x="3378200" y="2393950"/>
          <p14:tracePt t="27991" x="3371850" y="2406650"/>
          <p14:tracePt t="28008" x="3365500" y="2419350"/>
          <p14:tracePt t="28025" x="3346450" y="2438400"/>
          <p14:tracePt t="28042" x="3333750" y="2451100"/>
          <p14:tracePt t="28058" x="3321050" y="2470150"/>
          <p14:tracePt t="28076" x="3314700" y="2482850"/>
          <p14:tracePt t="28156" x="3327400" y="2476500"/>
          <p14:tracePt t="28163" x="3333750" y="2470150"/>
          <p14:tracePt t="28175" x="3352800" y="2451100"/>
          <p14:tracePt t="28192" x="3371850" y="2438400"/>
          <p14:tracePt t="28210" x="3384550" y="2425700"/>
          <p14:tracePt t="28225" x="3390900" y="2413000"/>
          <p14:tracePt t="28257" x="3397250" y="2406650"/>
          <p14:tracePt t="28274" x="3397250" y="2400300"/>
          <p14:tracePt t="28291" x="3397250" y="2393950"/>
          <p14:tracePt t="28309" x="3397250" y="2387600"/>
          <p14:tracePt t="28324" x="3397250" y="2374900"/>
          <p14:tracePt t="28341" x="3390900" y="2362200"/>
          <p14:tracePt t="28358" x="3390900" y="2349500"/>
          <p14:tracePt t="28375" x="3384550" y="2343150"/>
          <p14:tracePt t="28393" x="3371850" y="2330450"/>
          <p14:tracePt t="28410" x="3365500" y="2324100"/>
          <p14:tracePt t="28427" x="3352800" y="2324100"/>
          <p14:tracePt t="28445" x="3340100" y="2324100"/>
          <p14:tracePt t="28460" x="3321050" y="2330450"/>
          <p14:tracePt t="28478" x="3302000" y="2343150"/>
          <p14:tracePt t="28493" x="3276600" y="2349500"/>
          <p14:tracePt t="28510" x="3257550" y="2362200"/>
          <p14:tracePt t="28527" x="3238500" y="2368550"/>
          <p14:tracePt t="28545" x="3232150" y="2374900"/>
          <p14:tracePt t="28560" x="3232150" y="2381250"/>
          <p14:tracePt t="28578" x="3219450" y="2400300"/>
          <p14:tracePt t="28594" x="3200400" y="2419350"/>
          <p14:tracePt t="28610" x="3181350" y="2432050"/>
          <p14:tracePt t="28628" x="3168650" y="2451100"/>
          <p14:tracePt t="28644" x="3155950" y="2470150"/>
          <p14:tracePt t="28662" x="3143250" y="2489200"/>
          <p14:tracePt t="28678" x="3143250" y="2501900"/>
          <p14:tracePt t="28694" x="3136900" y="2520950"/>
          <p14:tracePt t="28711" x="3130550" y="2546350"/>
          <p14:tracePt t="28729" x="3130550" y="2565400"/>
          <p14:tracePt t="28744" x="3130550" y="2584450"/>
          <p14:tracePt t="28761" x="3130550" y="2603500"/>
          <p14:tracePt t="28777" x="3136900" y="2616200"/>
          <p14:tracePt t="28795" x="3155950" y="2635250"/>
          <p14:tracePt t="28814" x="3175000" y="2660650"/>
          <p14:tracePt t="28828" x="3194050" y="2679700"/>
          <p14:tracePt t="28846" x="3213100" y="2698750"/>
          <p14:tracePt t="28860" x="3232150" y="2717800"/>
          <p14:tracePt t="28877" x="3251200" y="2736850"/>
          <p14:tracePt t="28894" x="3270250" y="2755900"/>
          <p14:tracePt t="28913" x="3308350" y="2774950"/>
          <p14:tracePt t="28928" x="3327400" y="2774950"/>
          <p14:tracePt t="28945" x="3359150" y="2774950"/>
          <p14:tracePt t="28960" x="3390900" y="2774950"/>
          <p14:tracePt t="28980" x="3441700" y="2774950"/>
          <p14:tracePt t="28994" x="3492500" y="2768600"/>
          <p14:tracePt t="29013" x="3543300" y="2749550"/>
          <p14:tracePt t="29030" x="3568700" y="2730500"/>
          <p14:tracePt t="29044" x="3581400" y="2724150"/>
          <p14:tracePt t="29061" x="3600450" y="2705100"/>
          <p14:tracePt t="29077" x="3606800" y="2679700"/>
          <p14:tracePt t="29094" x="3606800" y="2654300"/>
          <p14:tracePt t="29111" x="3606800" y="2622550"/>
          <p14:tracePt t="29118" x="3606800" y="2603500"/>
          <p14:tracePt t="29129" x="3587750" y="2546350"/>
          <p14:tracePt t="29142" x="3575050" y="2514600"/>
          <p14:tracePt t="29159" x="3543300" y="2482850"/>
          <p14:tracePt t="29176" x="3530600" y="2463800"/>
          <p14:tracePt t="29192" x="3511550" y="2444750"/>
          <p14:tracePt t="29209" x="3498850" y="2432050"/>
          <p14:tracePt t="29226" x="3479800" y="2419350"/>
          <p14:tracePt t="29246" x="3460750" y="2406650"/>
          <p14:tracePt t="29263" x="3448050" y="2393950"/>
          <p14:tracePt t="29280" x="3429000" y="2381250"/>
          <p14:tracePt t="29296" x="3416300" y="2374900"/>
          <p14:tracePt t="29314" x="3390900" y="2368550"/>
          <p14:tracePt t="29326" x="3384550" y="2362200"/>
          <p14:tracePt t="29342" x="3378200" y="2362200"/>
          <p14:tracePt t="29358" x="3365500" y="2362200"/>
          <p14:tracePt t="29375" x="3346450" y="2362200"/>
          <p14:tracePt t="29392" x="3340100" y="2362200"/>
          <p14:tracePt t="29409" x="3327400" y="2362200"/>
          <p14:tracePt t="29425" x="3321050" y="2362200"/>
          <p14:tracePt t="29443" x="3314700" y="2362200"/>
          <p14:tracePt t="31084" x="3314700" y="2368550"/>
          <p14:tracePt t="31093" x="3308350" y="2381250"/>
          <p14:tracePt t="31102" x="3295650" y="2393950"/>
          <p14:tracePt t="31112" x="3295650" y="2400300"/>
          <p14:tracePt t="31127" x="3282950" y="2432050"/>
          <p14:tracePt t="31144" x="3276600" y="2444750"/>
          <p14:tracePt t="31161" x="3270250" y="2470150"/>
          <p14:tracePt t="31177" x="3270250" y="2489200"/>
          <p14:tracePt t="31194" x="3270250" y="2501900"/>
          <p14:tracePt t="31211" x="3270250" y="2508250"/>
          <p14:tracePt t="31228" x="3270250" y="2514600"/>
          <p14:tracePt t="31244" x="3270250" y="2520950"/>
          <p14:tracePt t="31261" x="3270250" y="2527300"/>
          <p14:tracePt t="31325" x="3263900" y="2527300"/>
          <p14:tracePt t="31395" x="3263900" y="2520950"/>
          <p14:tracePt t="31402" x="3257550" y="2514600"/>
          <p14:tracePt t="31412" x="3257550" y="2501900"/>
          <p14:tracePt t="31429" x="3257550" y="2489200"/>
          <p14:tracePt t="31445" x="3257550" y="2470150"/>
          <p14:tracePt t="31461" x="3257550" y="2457450"/>
          <p14:tracePt t="31478" x="3263900" y="2444750"/>
          <p14:tracePt t="31494" x="3263900" y="2432050"/>
          <p14:tracePt t="31513" x="3263900" y="2419350"/>
          <p14:tracePt t="31528" x="3263900" y="2406650"/>
          <p14:tracePt t="31545" x="3270250" y="2393950"/>
          <p14:tracePt t="31561" x="3276600" y="2387600"/>
          <p14:tracePt t="31578" x="3276600" y="2381250"/>
          <p14:tracePt t="31594" x="3276600" y="2374900"/>
          <p14:tracePt t="31611" x="3276600" y="2368550"/>
          <p14:tracePt t="31627" x="3276600" y="2362200"/>
          <p14:tracePt t="31644" x="3276600" y="2355850"/>
          <p14:tracePt t="31661" x="3276600" y="2336800"/>
          <p14:tracePt t="31678" x="3263900" y="2324100"/>
          <p14:tracePt t="31694" x="3263900" y="2311400"/>
          <p14:tracePt t="31711" x="3251200" y="2298700"/>
          <p14:tracePt t="31730" x="3251200" y="2292350"/>
          <p14:tracePt t="31848" x="3251200" y="2286000"/>
          <p14:tracePt t="33989" x="3251200" y="2292350"/>
          <p14:tracePt t="33997" x="3251200" y="2305050"/>
          <p14:tracePt t="34004" x="3251200" y="2317750"/>
          <p14:tracePt t="34014" x="3257550" y="2330450"/>
          <p14:tracePt t="34030" x="3270250" y="2374900"/>
          <p14:tracePt t="34047" x="3276600" y="2444750"/>
          <p14:tracePt t="34064" x="3289300" y="2520950"/>
          <p14:tracePt t="34065" x="3295650" y="2552700"/>
          <p14:tracePt t="34081" x="3295650" y="2622550"/>
          <p14:tracePt t="34098" x="3302000" y="2673350"/>
          <p14:tracePt t="34114" x="3314700" y="2711450"/>
          <p14:tracePt t="34119" x="3321050" y="2730500"/>
          <p14:tracePt t="34130" x="3321050" y="2743200"/>
          <p14:tracePt t="34148" x="3321050" y="2774950"/>
          <p14:tracePt t="34164" x="3327400" y="2806700"/>
          <p14:tracePt t="34181" x="3327400" y="2857500"/>
          <p14:tracePt t="34199" x="3321050" y="2889250"/>
          <p14:tracePt t="34214" x="3302000" y="2921000"/>
          <p14:tracePt t="34231" x="3289300" y="2940050"/>
          <p14:tracePt t="34248" x="3282950" y="2965450"/>
          <p14:tracePt t="34264" x="3276600" y="2978150"/>
          <p14:tracePt t="34281" x="3270250" y="3003550"/>
          <p14:tracePt t="34298" x="3263900" y="3016250"/>
          <p14:tracePt t="34315" x="3263900" y="3028950"/>
          <p14:tracePt t="34331" x="3263900" y="3041650"/>
          <p14:tracePt t="34347" x="3257550" y="3054350"/>
          <p14:tracePt t="34364" x="3257550" y="3067050"/>
          <p14:tracePt t="34381" x="3251200" y="3092450"/>
          <p14:tracePt t="34399" x="3251200" y="3117850"/>
          <p14:tracePt t="34414" x="3244850" y="3136900"/>
          <p14:tracePt t="34431" x="3244850" y="3162300"/>
          <p14:tracePt t="34448" x="3244850" y="3175000"/>
          <p14:tracePt t="34464" x="3244850" y="3194050"/>
          <p14:tracePt t="34481" x="3244850" y="3206750"/>
          <p14:tracePt t="34514" x="3244850" y="3213100"/>
          <p14:tracePt t="35669" x="3251200" y="3213100"/>
          <p14:tracePt t="35685" x="3257550" y="3200400"/>
          <p14:tracePt t="35693" x="3263900" y="3194050"/>
          <p14:tracePt t="35701" x="3276600" y="3181350"/>
          <p14:tracePt t="35715" x="3295650" y="3162300"/>
          <p14:tracePt t="35732" x="3314700" y="3130550"/>
          <p14:tracePt t="35749" x="3333750" y="3105150"/>
          <p14:tracePt t="35765" x="3390900" y="3048000"/>
          <p14:tracePt t="35782" x="3473450" y="2971800"/>
          <p14:tracePt t="35798" x="3600450" y="2863850"/>
          <p14:tracePt t="35815" x="3695700" y="2806700"/>
          <p14:tracePt t="35832" x="3771900" y="2730500"/>
          <p14:tracePt t="35849" x="3867150" y="2660650"/>
          <p14:tracePt t="35865" x="3968750" y="2597150"/>
          <p14:tracePt t="35882" x="4044950" y="2559050"/>
          <p14:tracePt t="35899" x="4102100" y="2533650"/>
          <p14:tracePt t="35915" x="4203700" y="2482850"/>
          <p14:tracePt t="35932" x="4279900" y="2457450"/>
          <p14:tracePt t="35949" x="4362450" y="2419350"/>
          <p14:tracePt t="35965" x="4470400" y="2374900"/>
          <p14:tracePt t="35982" x="4578350" y="2324100"/>
          <p14:tracePt t="35998" x="4679950" y="2286000"/>
          <p14:tracePt t="36016" x="4787900" y="2260600"/>
          <p14:tracePt t="36032" x="4978400" y="2222500"/>
          <p14:tracePt t="36048" x="5105400" y="2203450"/>
          <p14:tracePt t="36065" x="5219700" y="2203450"/>
          <p14:tracePt t="36082" x="5365750" y="2235200"/>
          <p14:tracePt t="36099" x="5524500" y="2260600"/>
          <p14:tracePt t="36116" x="5670550" y="2349500"/>
          <p14:tracePt t="36118" x="5721350" y="2387600"/>
          <p14:tracePt t="36133" x="5829300" y="2470150"/>
          <p14:tracePt t="36149" x="5886450" y="2552700"/>
          <p14:tracePt t="36166" x="5930900" y="2628900"/>
          <p14:tracePt t="36182" x="5956300" y="2705100"/>
          <p14:tracePt t="36199" x="5975350" y="2774950"/>
          <p14:tracePt t="36216" x="5994400" y="2857500"/>
          <p14:tracePt t="36233" x="6026150" y="3022600"/>
          <p14:tracePt t="36249" x="6045200" y="3136900"/>
          <p14:tracePt t="36267" x="6057900" y="3232150"/>
          <p14:tracePt t="36283" x="6070600" y="3308350"/>
          <p14:tracePt t="36299" x="6070600" y="3359150"/>
          <p14:tracePt t="36316" x="6070600" y="3403600"/>
          <p14:tracePt t="36333" x="6070600" y="3460750"/>
          <p14:tracePt t="36349" x="6064250" y="3505200"/>
          <p14:tracePt t="36367" x="6064250" y="3536950"/>
          <p14:tracePt t="36382" x="6064250" y="3556000"/>
          <p14:tracePt t="36399" x="6064250" y="3575050"/>
          <p14:tracePt t="36416" x="6064250" y="3587750"/>
          <p14:tracePt t="36433" x="6064250" y="3606800"/>
          <p14:tracePt t="36450" x="6064250" y="3632200"/>
          <p14:tracePt t="36466" x="6070600" y="3644900"/>
          <p14:tracePt t="36483" x="6070600" y="3657600"/>
          <p14:tracePt t="36499" x="6083300" y="3676650"/>
          <p14:tracePt t="36516" x="6083300" y="3695700"/>
          <p14:tracePt t="36533" x="6089650" y="3708400"/>
          <p14:tracePt t="36549" x="6096000" y="3708400"/>
          <p14:tracePt t="36771" x="6102350" y="3708400"/>
          <p14:tracePt t="36780" x="6108700" y="3702050"/>
          <p14:tracePt t="36787" x="6115050" y="3695700"/>
          <p14:tracePt t="36801" x="6127750" y="3683000"/>
          <p14:tracePt t="36817" x="6134100" y="3676650"/>
          <p14:tracePt t="38888" x="6096000" y="3644900"/>
          <p14:tracePt t="38896" x="6032500" y="3600450"/>
          <p14:tracePt t="38903" x="5949950" y="3549650"/>
          <p14:tracePt t="38918" x="5727700" y="3416300"/>
          <p14:tracePt t="38935" x="5486400" y="3308350"/>
          <p14:tracePt t="38952" x="5283200" y="3219450"/>
          <p14:tracePt t="38969" x="5111750" y="3162300"/>
          <p14:tracePt t="38985" x="4946650" y="3136900"/>
          <p14:tracePt t="39002" x="4768850" y="3098800"/>
          <p14:tracePt t="39018" x="4667250" y="3073400"/>
          <p14:tracePt t="39035" x="4603750" y="3048000"/>
          <p14:tracePt t="39052" x="4572000" y="3028950"/>
          <p14:tracePt t="39068" x="4533900" y="3009900"/>
          <p14:tracePt t="39085" x="4495800" y="2984500"/>
          <p14:tracePt t="39101" x="4470400" y="2978150"/>
          <p14:tracePt t="39118" x="4438650" y="2952750"/>
          <p14:tracePt t="39135" x="4419600" y="2933700"/>
          <p14:tracePt t="39152" x="4394200" y="2908300"/>
          <p14:tracePt t="39169" x="4375150" y="2889250"/>
          <p14:tracePt t="39185" x="4356100" y="2870200"/>
          <p14:tracePt t="39202" x="4330700" y="2851150"/>
          <p14:tracePt t="39218" x="4311650" y="2832100"/>
          <p14:tracePt t="39235" x="4286250" y="2806700"/>
          <p14:tracePt t="39252" x="4267200" y="2787650"/>
          <p14:tracePt t="39268" x="4248150" y="2774950"/>
          <p14:tracePt t="39285" x="4241800" y="2768600"/>
          <p14:tracePt t="39318" x="4241800" y="2762250"/>
          <p14:tracePt t="39335" x="4235450" y="2755900"/>
          <p14:tracePt t="39352" x="4235450" y="2749550"/>
          <p14:tracePt t="39369" x="4235450" y="2736850"/>
          <p14:tracePt t="39387" x="4229100" y="2730500"/>
          <p14:tracePt t="39403" x="4222750" y="2724150"/>
          <p14:tracePt t="39420" x="4222750" y="2711450"/>
          <p14:tracePt t="40796" x="4229100" y="2711450"/>
          <p14:tracePt t="40803" x="4241800" y="2711450"/>
          <p14:tracePt t="40811" x="4248150" y="2711450"/>
          <p14:tracePt t="40821" x="4260850" y="2711450"/>
          <p14:tracePt t="40837" x="4279900" y="2711450"/>
          <p14:tracePt t="40853" x="4298950" y="2711450"/>
          <p14:tracePt t="40870" x="4337050" y="2711450"/>
          <p14:tracePt t="40887" x="4375150" y="2698750"/>
          <p14:tracePt t="40904" x="4406900" y="2698750"/>
          <p14:tracePt t="40920" x="4438650" y="2692400"/>
          <p14:tracePt t="40937" x="4489450" y="2679700"/>
          <p14:tracePt t="40954" x="4533900" y="2679700"/>
          <p14:tracePt t="40970" x="4603750" y="2667000"/>
          <p14:tracePt t="40987" x="4673600" y="2667000"/>
          <p14:tracePt t="41004" x="4724400" y="2667000"/>
          <p14:tracePt t="41021" x="4762500" y="2667000"/>
          <p14:tracePt t="41037" x="4800600" y="2660650"/>
          <p14:tracePt t="41054" x="4857750" y="2654300"/>
          <p14:tracePt t="41071" x="4908550" y="2647950"/>
          <p14:tracePt t="41087" x="4953000" y="2641600"/>
          <p14:tracePt t="41104" x="4991100" y="2628900"/>
          <p14:tracePt t="41121" x="5022850" y="2622550"/>
          <p14:tracePt t="41123" x="5029200" y="2616200"/>
          <p14:tracePt t="41137" x="5041900" y="2609850"/>
          <p14:tracePt t="41155" x="5080000" y="2590800"/>
          <p14:tracePt t="41170" x="5099050" y="2584450"/>
          <p14:tracePt t="41189" x="5111750" y="2578100"/>
          <p14:tracePt t="41204" x="5130800" y="2571750"/>
          <p14:tracePt t="41221" x="5149850" y="2559050"/>
          <p14:tracePt t="41238" x="5168900" y="2552700"/>
          <p14:tracePt t="41254" x="5187950" y="2540000"/>
          <p14:tracePt t="41271" x="5219700" y="2527300"/>
          <p14:tracePt t="41288" x="5238750" y="2514600"/>
          <p14:tracePt t="41304" x="5251450" y="2508250"/>
          <p14:tracePt t="41321" x="5264150" y="2501900"/>
          <p14:tracePt t="41338" x="5283200" y="2501900"/>
          <p14:tracePt t="41354" x="5295900" y="2501900"/>
          <p14:tracePt t="41371" x="5308600" y="2495550"/>
          <p14:tracePt t="41388" x="5321300" y="2495550"/>
          <p14:tracePt t="41404" x="5327650" y="2489200"/>
          <p14:tracePt t="41421" x="5340350" y="2482850"/>
          <p14:tracePt t="41437" x="5353050" y="2482850"/>
          <p14:tracePt t="41454" x="5365750" y="2482850"/>
          <p14:tracePt t="41471" x="5384800" y="2476500"/>
          <p14:tracePt t="41489" x="5397500" y="2470150"/>
          <p14:tracePt t="41504" x="5416550" y="2470150"/>
          <p14:tracePt t="41520" x="5429250" y="2470150"/>
          <p14:tracePt t="41538" x="5448300" y="2470150"/>
          <p14:tracePt t="41554" x="5454650" y="2470150"/>
          <p14:tracePt t="41571" x="5461000" y="2470150"/>
          <p14:tracePt t="41606" x="5467350" y="2470150"/>
          <p14:tracePt t="41622" x="5473700" y="2470150"/>
          <p14:tracePt t="41663" x="5480050" y="2470150"/>
          <p14:tracePt t="41684" x="5486400" y="2470150"/>
          <p14:tracePt t="41780" x="5499100" y="2470150"/>
          <p14:tracePt t="41865" x="5505450" y="2470150"/>
          <p14:tracePt t="41873" x="5511800" y="2470150"/>
          <p14:tracePt t="41890" x="5518150" y="2470150"/>
          <p14:tracePt t="41896" x="5524500" y="2470150"/>
          <p14:tracePt t="41908" x="5530850" y="2470150"/>
          <p14:tracePt t="41921" x="5543550" y="2470150"/>
          <p14:tracePt t="41938" x="5556250" y="2470150"/>
          <p14:tracePt t="41955" x="5575300" y="2470150"/>
          <p14:tracePt t="41972" x="5594350" y="2470150"/>
          <p14:tracePt t="41989" x="5613400" y="2463800"/>
          <p14:tracePt t="42005" x="5632450" y="2457450"/>
          <p14:tracePt t="42021" x="5657850" y="2457450"/>
          <p14:tracePt t="42038" x="5683250" y="2451100"/>
          <p14:tracePt t="42055" x="5715000" y="2451100"/>
          <p14:tracePt t="42072" x="5740400" y="2451100"/>
          <p14:tracePt t="42088" x="5784850" y="2463800"/>
          <p14:tracePt t="42105" x="5803900" y="2463800"/>
          <p14:tracePt t="42122" x="5822950" y="2463800"/>
          <p14:tracePt t="42138" x="5829300" y="2463800"/>
          <p14:tracePt t="42221" x="5835650" y="2463800"/>
          <p14:tracePt t="42229" x="5842000" y="2463800"/>
          <p14:tracePt t="42241" x="5848350" y="2451100"/>
          <p14:tracePt t="42256" x="5873750" y="2432050"/>
          <p14:tracePt t="42273" x="5918200" y="2406650"/>
          <p14:tracePt t="42289" x="5956300" y="2387600"/>
          <p14:tracePt t="42306" x="5994400" y="2374900"/>
          <p14:tracePt t="42323" x="6019800" y="2368550"/>
          <p14:tracePt t="42339" x="6045200" y="2355850"/>
          <p14:tracePt t="42356" x="6064250" y="2349500"/>
          <p14:tracePt t="42372" x="6089650" y="2349500"/>
          <p14:tracePt t="42390" x="6121400" y="2336800"/>
          <p14:tracePt t="42406" x="6146800" y="2330450"/>
          <p14:tracePt t="42422" x="6165850" y="2330450"/>
          <p14:tracePt t="42439" x="6191250" y="2324100"/>
          <p14:tracePt t="42456" x="6210300" y="2317750"/>
          <p14:tracePt t="42473" x="6242050" y="2311400"/>
          <p14:tracePt t="42491" x="6267450" y="2305050"/>
          <p14:tracePt t="42506" x="6292850" y="2305050"/>
          <p14:tracePt t="42522" x="6305550" y="2305050"/>
          <p14:tracePt t="42539" x="6324600" y="2305050"/>
          <p14:tracePt t="42555" x="6343650" y="2305050"/>
          <p14:tracePt t="42572" x="6362700" y="2311400"/>
          <p14:tracePt t="42588" x="6381750" y="2324100"/>
          <p14:tracePt t="42605" x="6413500" y="2336800"/>
          <p14:tracePt t="42622" x="6451600" y="2362200"/>
          <p14:tracePt t="42638" x="6477000" y="2374900"/>
          <p14:tracePt t="42655" x="6496050" y="2393950"/>
          <p14:tracePt t="42672" x="6515100" y="2413000"/>
          <p14:tracePt t="42690" x="6527800" y="2432050"/>
          <p14:tracePt t="42706" x="6540500" y="2451100"/>
          <p14:tracePt t="42723" x="6553200" y="2463800"/>
          <p14:tracePt t="42739" x="6559550" y="2476500"/>
          <p14:tracePt t="43211" x="6553200" y="2470150"/>
          <p14:tracePt t="43220" x="6540500" y="2457450"/>
          <p14:tracePt t="43229" x="6502400" y="2432050"/>
          <p14:tracePt t="43242" x="6457950" y="2406650"/>
          <p14:tracePt t="43257" x="6318250" y="2336800"/>
          <p14:tracePt t="43275" x="6146800" y="2247900"/>
          <p14:tracePt t="43291" x="5949950" y="2222500"/>
          <p14:tracePt t="43308" x="5562600" y="2209800"/>
          <p14:tracePt t="43323" x="5353050" y="2235200"/>
          <p14:tracePt t="43339" x="5162550" y="2273300"/>
          <p14:tracePt t="43356" x="5016500" y="2298700"/>
          <p14:tracePt t="43372" x="4902200" y="2343150"/>
          <p14:tracePt t="43390" x="4832350" y="2381250"/>
          <p14:tracePt t="43406" x="4756150" y="2451100"/>
          <p14:tracePt t="43423" x="4635500" y="2571750"/>
          <p14:tracePt t="43439" x="4552950" y="2654300"/>
          <p14:tracePt t="43456" x="4464050" y="2768600"/>
          <p14:tracePt t="43474" x="4349750" y="2876550"/>
          <p14:tracePt t="43495" x="4191000" y="3041650"/>
          <p14:tracePt t="43513" x="4083050" y="3149600"/>
          <p14:tracePt t="43528" x="4019550" y="3238500"/>
          <p14:tracePt t="43544" x="3956050" y="3314700"/>
          <p14:tracePt t="43559" x="3917950" y="3390900"/>
          <p14:tracePt t="43574" x="3892550" y="3454400"/>
          <p14:tracePt t="43591" x="3879850" y="3517900"/>
          <p14:tracePt t="43609" x="3854450" y="3581400"/>
          <p14:tracePt t="43625" x="3835400" y="3613150"/>
          <p14:tracePt t="43640" x="3822700" y="3632200"/>
          <p14:tracePt t="43656" x="3803650" y="3663950"/>
          <p14:tracePt t="43673" x="3790950" y="3676650"/>
          <p14:tracePt t="43689" x="3790950" y="3689350"/>
          <p14:tracePt t="44801" x="3797300" y="3689350"/>
          <p14:tracePt t="44810" x="3797300" y="3683000"/>
          <p14:tracePt t="44849" x="3797300" y="3676650"/>
          <p14:tracePt t="44897" x="3803650" y="3676650"/>
          <p14:tracePt t="44905" x="3803650" y="3670300"/>
          <p14:tracePt t="44957" x="3803650" y="3663950"/>
          <p14:tracePt t="45120" x="3803650" y="3657600"/>
          <p14:tracePt t="45190" x="3810000" y="3651250"/>
          <p14:tracePt t="45221" x="3810000" y="3644900"/>
          <p14:tracePt t="45235" x="3816350" y="3644900"/>
          <p14:tracePt t="45279" x="3816350" y="3638550"/>
          <p14:tracePt t="52539" x="3822700" y="3638550"/>
          <p14:tracePt t="52563" x="3854450" y="3638550"/>
          <p14:tracePt t="52569" x="3879850" y="3638550"/>
          <p14:tracePt t="52582" x="3911600" y="3632200"/>
          <p14:tracePt t="52598" x="4000500" y="3600450"/>
          <p14:tracePt t="52615" x="4216400" y="3517900"/>
          <p14:tracePt t="52618" x="4349750" y="3460750"/>
          <p14:tracePt t="52632" x="4660900" y="3365500"/>
          <p14:tracePt t="52649" x="4883150" y="3276600"/>
          <p14:tracePt t="52666" x="5022850" y="3194050"/>
          <p14:tracePt t="52684" x="5111750" y="3111500"/>
          <p14:tracePt t="52700" x="5194300" y="3035300"/>
          <p14:tracePt t="52719" x="5302250" y="2901950"/>
          <p14:tracePt t="52733" x="5353050" y="2813050"/>
          <p14:tracePt t="52749" x="5365750" y="2787650"/>
          <p14:tracePt t="52766" x="5372100" y="2768600"/>
          <p14:tracePt t="52783" x="5378450" y="2749550"/>
          <p14:tracePt t="52800" x="5391150" y="2698750"/>
          <p14:tracePt t="52818" x="5410200" y="2609850"/>
          <p14:tracePt t="52834" x="5422900" y="2540000"/>
          <p14:tracePt t="52850" x="5435600" y="2476500"/>
          <p14:tracePt t="52866" x="5448300" y="2413000"/>
          <p14:tracePt t="52884" x="5454650" y="2362200"/>
          <p14:tracePt t="52901" x="5454650" y="2349500"/>
          <p14:tracePt t="52933" x="5454650" y="2343150"/>
          <p14:tracePt t="52949" x="5448300" y="2343150"/>
          <p14:tracePt t="52967" x="5441950" y="2343150"/>
          <p14:tracePt t="52983" x="5429250" y="2343150"/>
          <p14:tracePt t="53001" x="5410200" y="2343150"/>
          <p14:tracePt t="53017" x="5384800" y="2355850"/>
          <p14:tracePt t="53033" x="5359400" y="2368550"/>
          <p14:tracePt t="53049" x="5321300" y="2387600"/>
          <p14:tracePt t="53067" x="5302250" y="2400300"/>
          <p14:tracePt t="53083" x="5295900" y="2406650"/>
          <p14:tracePt t="53138" x="5289550" y="2413000"/>
          <p14:tracePt t="53148" x="5283200" y="2413000"/>
          <p14:tracePt t="53156" x="5283200" y="2419350"/>
          <p14:tracePt t="53166" x="5276850" y="2425700"/>
          <p14:tracePt t="53183" x="5264150" y="2438400"/>
          <p14:tracePt t="53200" x="5245100" y="2457450"/>
          <p14:tracePt t="53201" x="5238750" y="2463800"/>
          <p14:tracePt t="53218" x="5226050" y="2482850"/>
          <p14:tracePt t="53233" x="5207000" y="2501900"/>
          <p14:tracePt t="53250" x="5194300" y="2520950"/>
          <p14:tracePt t="53266" x="5181600" y="2533650"/>
          <p14:tracePt t="53283" x="5175250" y="2546350"/>
          <p14:tracePt t="53300" x="5168900" y="2552700"/>
          <p14:tracePt t="53318" x="5149850" y="2584450"/>
          <p14:tracePt t="53334" x="5137150" y="2597150"/>
          <p14:tracePt t="53350" x="5130800" y="2609850"/>
          <p14:tracePt t="53367" x="5124450" y="2616200"/>
          <p14:tracePt t="54833" x="5130800" y="2616200"/>
          <p14:tracePt t="54841" x="5137150" y="2616200"/>
          <p14:tracePt t="54858" x="5143500" y="2616200"/>
          <p14:tracePt t="54870" x="5149850" y="2616200"/>
          <p14:tracePt t="54888" x="5175250" y="2628900"/>
          <p14:tracePt t="54903" x="5187950" y="2628900"/>
          <p14:tracePt t="54920" x="5200650" y="2628900"/>
          <p14:tracePt t="54937" x="5219700" y="2628900"/>
          <p14:tracePt t="54953" x="5232400" y="2628900"/>
          <p14:tracePt t="56673" x="5226050" y="2641600"/>
          <p14:tracePt t="56680" x="5175250" y="2679700"/>
          <p14:tracePt t="56691" x="5111750" y="2717800"/>
          <p14:tracePt t="56703" x="4921250" y="2813050"/>
          <p14:tracePt t="56720" x="4616450" y="2882900"/>
          <p14:tracePt t="56736" x="4298950" y="2901950"/>
          <p14:tracePt t="56753" x="3956050" y="2876550"/>
          <p14:tracePt t="56770" x="3587750" y="2749550"/>
          <p14:tracePt t="56787" x="3067050" y="2463800"/>
          <p14:tracePt t="56803" x="2743200" y="2044700"/>
          <p14:tracePt t="56819" x="2413000" y="1511300"/>
          <p14:tracePt t="56837" x="2273300" y="1047750"/>
          <p14:tracePt t="56853" x="2235200" y="787400"/>
          <p14:tracePt t="56869" x="2222500" y="635000"/>
          <p14:tracePt t="56886" x="2222500" y="539750"/>
          <p14:tracePt t="56904" x="2216150" y="431800"/>
          <p14:tracePt t="56919" x="2216150" y="400050"/>
          <p14:tracePt t="56936" x="2216150" y="381000"/>
          <p14:tracePt t="56953" x="2222500" y="361950"/>
          <p14:tracePt t="56969" x="2222500" y="349250"/>
          <p14:tracePt t="57211" x="2197100" y="361950"/>
          <p14:tracePt t="57219" x="2159000" y="374650"/>
          <p14:tracePt t="57228" x="2120900" y="387350"/>
          <p14:tracePt t="57239" x="2057400" y="406400"/>
          <p14:tracePt t="57258" x="1962150" y="412750"/>
          <p14:tracePt t="57271" x="1822450" y="381000"/>
          <p14:tracePt t="57287" x="1651000" y="298450"/>
          <p14:tracePt t="57304" x="1466850" y="190500"/>
          <p14:tracePt t="57320" x="1257300" y="50800"/>
          <p14:tracePt t="57337" x="1104900" y="0"/>
          <p14:tracePt t="57354" x="1022350" y="0"/>
          <p14:tracePt t="58421" x="996950" y="38100"/>
          <p14:tracePt t="58447" x="1003300" y="44450"/>
          <p14:tracePt t="58531" x="1009650" y="50800"/>
          <p14:tracePt t="58554" x="1009650" y="57150"/>
          <p14:tracePt t="58563" x="1016000" y="57150"/>
          <p14:tracePt t="58572" x="1016000" y="63500"/>
          <p14:tracePt t="58588" x="1028700" y="69850"/>
          <p14:tracePt t="58605" x="1035050" y="82550"/>
          <p14:tracePt t="58622" x="1047750" y="889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3038" y="1573427"/>
            <a:ext cx="11771870" cy="407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600" u="sng" dirty="0" smtClean="0">
                <a:sym typeface="Wingdings" panose="05000000000000000000" pitchFamily="2" charset="2"/>
              </a:rPr>
              <a:t>2  29 </a:t>
            </a:r>
            <a:r>
              <a:rPr lang="sl-SI" sz="4600" dirty="0" smtClean="0">
                <a:sym typeface="Wingdings" panose="05000000000000000000" pitchFamily="2" charset="2"/>
              </a:rPr>
              <a:t>      oz. lažje     </a:t>
            </a:r>
            <a:r>
              <a:rPr lang="sl-SI" sz="4600" u="sng" dirty="0" smtClean="0">
                <a:sym typeface="Wingdings" panose="05000000000000000000" pitchFamily="2" charset="2"/>
              </a:rPr>
              <a:t>29  2</a:t>
            </a:r>
            <a:r>
              <a:rPr lang="sl-SI" sz="4600" dirty="0" smtClean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sl-SI" sz="4600" dirty="0">
                <a:sym typeface="Wingdings" panose="05000000000000000000" pitchFamily="2" charset="2"/>
              </a:rPr>
              <a:t> </a:t>
            </a:r>
            <a:r>
              <a:rPr lang="sl-SI" sz="4600" dirty="0" smtClean="0">
                <a:sym typeface="Wingdings" panose="05000000000000000000" pitchFamily="2" charset="2"/>
              </a:rPr>
              <a:t>                                58           58  </a:t>
            </a:r>
          </a:p>
          <a:p>
            <a:pPr marL="0" indent="0">
              <a:buNone/>
            </a:pPr>
            <a:r>
              <a:rPr lang="sl-SI" sz="4600" dirty="0">
                <a:sym typeface="Wingdings" panose="05000000000000000000" pitchFamily="2" charset="2"/>
              </a:rPr>
              <a:t> </a:t>
            </a:r>
            <a:r>
              <a:rPr lang="sl-SI" sz="4600" dirty="0" smtClean="0">
                <a:sym typeface="Wingdings" panose="05000000000000000000" pitchFamily="2" charset="2"/>
              </a:rPr>
              <a:t>                                            </a:t>
            </a:r>
            <a:r>
              <a:rPr lang="sl-SI" sz="4600" u="sng" dirty="0" smtClean="0">
                <a:sym typeface="Wingdings" panose="05000000000000000000" pitchFamily="2" charset="2"/>
              </a:rPr>
              <a:t>+ 26</a:t>
            </a:r>
          </a:p>
          <a:p>
            <a:pPr marL="0" indent="0">
              <a:buNone/>
            </a:pPr>
            <a:r>
              <a:rPr lang="sl-SI" sz="4600" dirty="0">
                <a:sym typeface="Wingdings" panose="05000000000000000000" pitchFamily="2" charset="2"/>
              </a:rPr>
              <a:t> </a:t>
            </a:r>
            <a:r>
              <a:rPr lang="sl-SI" sz="4600" dirty="0" smtClean="0">
                <a:sym typeface="Wingdings" panose="05000000000000000000" pitchFamily="2" charset="2"/>
              </a:rPr>
              <a:t>                                               84</a:t>
            </a:r>
            <a:endParaRPr lang="sl-SI" sz="4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sz="4800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6409038" y="2067698"/>
            <a:ext cx="17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979242" y="3707027"/>
            <a:ext cx="16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</a:t>
            </a:r>
            <a:endParaRPr lang="sl-SI" dirty="0"/>
          </a:p>
        </p:txBody>
      </p:sp>
      <p:sp>
        <p:nvSpPr>
          <p:cNvPr id="5" name="Elipsa 4"/>
          <p:cNvSpPr/>
          <p:nvPr/>
        </p:nvSpPr>
        <p:spPr>
          <a:xfrm>
            <a:off x="4357816" y="74141"/>
            <a:ext cx="996778" cy="906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 smtClean="0"/>
              <a:t>3.</a:t>
            </a:r>
            <a:endParaRPr lang="sl-SI" sz="3600" b="1" dirty="0"/>
          </a:p>
        </p:txBody>
      </p:sp>
      <p:sp>
        <p:nvSpPr>
          <p:cNvPr id="6" name="Pravokotnik 5"/>
          <p:cNvSpPr/>
          <p:nvPr/>
        </p:nvSpPr>
        <p:spPr>
          <a:xfrm>
            <a:off x="5466182" y="527222"/>
            <a:ext cx="2231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b="1" u="sng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NAREDIM PREIZKUS</a:t>
            </a:r>
          </a:p>
        </p:txBody>
      </p:sp>
      <p:sp>
        <p:nvSpPr>
          <p:cNvPr id="9" name="Pravokotnik 8"/>
          <p:cNvSpPr/>
          <p:nvPr/>
        </p:nvSpPr>
        <p:spPr>
          <a:xfrm>
            <a:off x="8167814" y="333972"/>
            <a:ext cx="1787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8 4</a:t>
            </a:r>
            <a:r>
              <a:rPr lang="sl-SI" dirty="0"/>
              <a:t>: 2 9 =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sl-SI" dirty="0"/>
              <a:t> </a:t>
            </a:r>
          </a:p>
          <a:p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2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6 </a:t>
            </a:r>
            <a:r>
              <a:rPr lang="sl-SI" dirty="0">
                <a:sym typeface="Wingdings" panose="05000000000000000000" pitchFamily="2" charset="2"/>
              </a:rPr>
              <a:t>ost.                 </a:t>
            </a:r>
            <a:endParaRPr lang="sl-SI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3"/>
    </mc:Choice>
    <mc:Fallback>
      <p:transition spd="slow" advTm="2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1" y="2323071"/>
            <a:ext cx="3058805" cy="3058805"/>
          </a:xfrm>
          <a:prstGeom prst="rect">
            <a:avLst/>
          </a:prstGeom>
        </p:spPr>
      </p:pic>
      <p:sp>
        <p:nvSpPr>
          <p:cNvPr id="3" name="Pravokoten oblaček 2"/>
          <p:cNvSpPr/>
          <p:nvPr/>
        </p:nvSpPr>
        <p:spPr>
          <a:xfrm>
            <a:off x="6392561" y="1352561"/>
            <a:ext cx="3352801" cy="1678964"/>
          </a:xfrm>
          <a:prstGeom prst="wedgeRectCallout">
            <a:avLst>
              <a:gd name="adj1" fmla="val -52721"/>
              <a:gd name="adj2" fmla="val 79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In ne pozabi….</a:t>
            </a:r>
          </a:p>
          <a:p>
            <a:pPr algn="ctr"/>
            <a:r>
              <a:rPr lang="sl-SI" sz="2800" dirty="0" smtClean="0"/>
              <a:t>VAJA DELA MOJSTRA!</a:t>
            </a:r>
            <a:endParaRPr lang="sl-SI" sz="2800" dirty="0"/>
          </a:p>
        </p:txBody>
      </p:sp>
      <p:sp>
        <p:nvSpPr>
          <p:cNvPr id="4" name="Pravokoten oblaček 3"/>
          <p:cNvSpPr/>
          <p:nvPr/>
        </p:nvSpPr>
        <p:spPr>
          <a:xfrm>
            <a:off x="786712" y="932431"/>
            <a:ext cx="3352801" cy="1678964"/>
          </a:xfrm>
          <a:prstGeom prst="wedgeRectCallout">
            <a:avLst>
              <a:gd name="adj1" fmla="val 66444"/>
              <a:gd name="adj2" fmla="val 92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Še enkrat si dobro poglej celoten postopek pisnega deljenja!</a:t>
            </a:r>
            <a:endParaRPr lang="sl-SI" sz="1600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62"/>
    </mc:Choice>
    <mc:Fallback>
      <p:transition spd="slow" advTm="1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84423"/>
          </a:xfrm>
        </p:spPr>
        <p:txBody>
          <a:bodyPr>
            <a:normAutofit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V zvezek REŠI račune IN NAPIŠI PREIZKUS.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34248" y="2479589"/>
            <a:ext cx="2669059" cy="2257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800" dirty="0" smtClean="0"/>
              <a:t>73 : 21 = </a:t>
            </a:r>
          </a:p>
          <a:p>
            <a:pPr marL="0" indent="0">
              <a:buNone/>
            </a:pPr>
            <a:r>
              <a:rPr lang="sl-SI" sz="2800" dirty="0" smtClean="0"/>
              <a:t>98 : 39 =</a:t>
            </a:r>
          </a:p>
          <a:p>
            <a:pPr marL="0" indent="0">
              <a:buNone/>
            </a:pPr>
            <a:r>
              <a:rPr lang="sl-SI" sz="2800" dirty="0" smtClean="0"/>
              <a:t>84 : 32 =</a:t>
            </a:r>
          </a:p>
          <a:p>
            <a:pPr marL="0" indent="0">
              <a:buNone/>
            </a:pPr>
            <a:r>
              <a:rPr lang="sl-SI" sz="2800" dirty="0" smtClean="0"/>
              <a:t>71 : 18 =</a:t>
            </a:r>
            <a:endParaRPr lang="sl-SI" sz="2800" dirty="0"/>
          </a:p>
        </p:txBody>
      </p:sp>
      <p:sp>
        <p:nvSpPr>
          <p:cNvPr id="4" name="Označba mesta vsebine 2"/>
          <p:cNvSpPr txBox="1">
            <a:spLocks/>
          </p:cNvSpPr>
          <p:nvPr/>
        </p:nvSpPr>
        <p:spPr>
          <a:xfrm>
            <a:off x="913775" y="4226013"/>
            <a:ext cx="10363826" cy="626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8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2"/>
    </mc:Choice>
    <mc:Fallback>
      <p:transition spd="slow" advTm="12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1598141"/>
            <a:ext cx="10364451" cy="3880021"/>
          </a:xfrm>
        </p:spPr>
        <p:txBody>
          <a:bodyPr/>
          <a:lstStyle/>
          <a:p>
            <a:pPr algn="l"/>
            <a:r>
              <a:rPr lang="sl-SI" dirty="0" smtClean="0"/>
              <a:t>      93         :          31          =           3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deljenec     :     delitelj      =        količnik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722" y="3610234"/>
            <a:ext cx="2628256" cy="2628256"/>
          </a:xfrm>
          <a:prstGeom prst="rect">
            <a:avLst/>
          </a:prstGeom>
        </p:spPr>
      </p:pic>
      <p:sp>
        <p:nvSpPr>
          <p:cNvPr id="4" name="Pravokoten oblaček 3"/>
          <p:cNvSpPr/>
          <p:nvPr/>
        </p:nvSpPr>
        <p:spPr>
          <a:xfrm>
            <a:off x="4547286" y="3912974"/>
            <a:ext cx="1688758" cy="883002"/>
          </a:xfrm>
          <a:prstGeom prst="wedgeRectCallout">
            <a:avLst>
              <a:gd name="adj1" fmla="val -52721"/>
              <a:gd name="adj2" fmla="val 79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TO ŽE VEM!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8"/>
    </mc:Choice>
    <mc:Fallback>
      <p:transition spd="slow" advTm="2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78" x="565150" y="5543550"/>
          <p14:tracePt t="12094" x="577850" y="5537200"/>
          <p14:tracePt t="12102" x="609600" y="5505450"/>
          <p14:tracePt t="12115" x="679450" y="5422900"/>
          <p14:tracePt t="12130" x="749300" y="5346700"/>
          <p14:tracePt t="12147" x="793750" y="5276850"/>
          <p14:tracePt t="12164" x="831850" y="5238750"/>
          <p14:tracePt t="12182" x="850900" y="5200650"/>
          <p14:tracePt t="12198" x="869950" y="5175250"/>
          <p14:tracePt t="12215" x="876300" y="5156200"/>
          <p14:tracePt t="12630" x="889000" y="5149850"/>
          <p14:tracePt t="12637" x="1009650" y="5073650"/>
          <p14:tracePt t="12648" x="1111250" y="5003800"/>
          <p14:tracePt t="12665" x="1397000" y="4787900"/>
          <p14:tracePt t="12683" x="1968500" y="4286250"/>
          <p14:tracePt t="12699" x="2362200" y="3867150"/>
          <p14:tracePt t="12715" x="2559050" y="3632200"/>
          <p14:tracePt t="12731" x="2673350" y="3517900"/>
          <p14:tracePt t="12748" x="2736850" y="3448050"/>
          <p14:tracePt t="12764" x="2762250" y="3416300"/>
          <p14:tracePt t="12780" x="2768600" y="3403600"/>
          <p14:tracePt t="12797" x="2787650" y="3365500"/>
          <p14:tracePt t="12814" x="2800350" y="3321050"/>
          <p14:tracePt t="12831" x="2806700" y="3295650"/>
          <p14:tracePt t="12848" x="2825750" y="3276600"/>
          <p14:tracePt t="12864" x="2838450" y="3263900"/>
          <p14:tracePt t="12881" x="2838450" y="3257550"/>
          <p14:tracePt t="12921" x="2838450" y="3251200"/>
          <p14:tracePt t="12933" x="2838450" y="3244850"/>
          <p14:tracePt t="13222" x="2844800" y="3244850"/>
          <p14:tracePt t="13231" x="2851150" y="3238500"/>
          <p14:tracePt t="13239" x="2863850" y="3232150"/>
          <p14:tracePt t="13248" x="2870200" y="3213100"/>
          <p14:tracePt t="13264" x="2889250" y="3194050"/>
          <p14:tracePt t="13282" x="2908300" y="3168650"/>
          <p14:tracePt t="13298" x="2914650" y="3155950"/>
          <p14:tracePt t="13315" x="2921000" y="3136900"/>
          <p14:tracePt t="13332" x="2921000" y="3117850"/>
          <p14:tracePt t="13348" x="2927350" y="3098800"/>
          <p14:tracePt t="13366" x="2927350" y="3067050"/>
          <p14:tracePt t="13382" x="2927350" y="2997200"/>
          <p14:tracePt t="13401" x="2914650" y="2889250"/>
          <p14:tracePt t="13416" x="2895600" y="2813050"/>
          <p14:tracePt t="13433" x="2876550" y="2730500"/>
          <p14:tracePt t="13449" x="2851150" y="2641600"/>
          <p14:tracePt t="13466" x="2825750" y="2552700"/>
          <p14:tracePt t="13482" x="2800350" y="2470150"/>
          <p14:tracePt t="13501" x="2755900" y="2362200"/>
          <p14:tracePt t="13516" x="2724150" y="2286000"/>
          <p14:tracePt t="13533" x="2698750" y="2209800"/>
          <p14:tracePt t="13549" x="2667000" y="2139950"/>
          <p14:tracePt t="13566" x="2641600" y="2063750"/>
          <p14:tracePt t="13582" x="2622550" y="2006600"/>
          <p14:tracePt t="13601" x="2590800" y="1943100"/>
          <p14:tracePt t="13616" x="2571750" y="1924050"/>
          <p14:tracePt t="13633" x="2552700" y="1885950"/>
          <p14:tracePt t="13649" x="2527300" y="1835150"/>
          <p14:tracePt t="13666" x="2501900" y="1803400"/>
          <p14:tracePt t="13684" x="2476500" y="1765300"/>
          <p14:tracePt t="13699" x="2425700" y="1727200"/>
          <p14:tracePt t="13716" x="2336800" y="1657350"/>
          <p14:tracePt t="13733" x="2260600" y="1619250"/>
          <p14:tracePt t="13750" x="2190750" y="1593850"/>
          <p14:tracePt t="13766" x="2082800" y="1562100"/>
          <p14:tracePt t="13782" x="1974850" y="1536700"/>
          <p14:tracePt t="13799" x="1873250" y="1517650"/>
          <p14:tracePt t="13817" x="1797050" y="1511300"/>
          <p14:tracePt t="13834" x="1701800" y="1511300"/>
          <p14:tracePt t="13851" x="1644650" y="1511300"/>
          <p14:tracePt t="13866" x="1600200" y="1517650"/>
          <p14:tracePt t="13881" x="1581150" y="1524000"/>
          <p14:tracePt t="13898" x="1555750" y="1530350"/>
          <p14:tracePt t="13915" x="1517650" y="1543050"/>
          <p14:tracePt t="13932" x="1460500" y="1568450"/>
          <p14:tracePt t="13948" x="1346200" y="1612900"/>
          <p14:tracePt t="13965" x="1270000" y="1644650"/>
          <p14:tracePt t="13981" x="1200150" y="1689100"/>
          <p14:tracePt t="13998" x="1136650" y="1739900"/>
          <p14:tracePt t="14015" x="1092200" y="1797050"/>
          <p14:tracePt t="14034" x="1054100" y="1860550"/>
          <p14:tracePt t="14052" x="984250" y="1981200"/>
          <p14:tracePt t="14070" x="952500" y="2089150"/>
          <p14:tracePt t="14089" x="927100" y="2203450"/>
          <p14:tracePt t="14095" x="914400" y="2266950"/>
          <p14:tracePt t="14103" x="901700" y="2324100"/>
          <p14:tracePt t="14120" x="850900" y="2476500"/>
          <p14:tracePt t="14136" x="831850" y="2578100"/>
          <p14:tracePt t="14154" x="831850" y="2711450"/>
          <p14:tracePt t="14168" x="838200" y="2832100"/>
          <p14:tracePt t="14186" x="863600" y="2940050"/>
          <p14:tracePt t="14202" x="889000" y="3028950"/>
          <p14:tracePt t="14221" x="920750" y="3136900"/>
          <p14:tracePt t="14233" x="933450" y="3181350"/>
          <p14:tracePt t="14249" x="984250" y="3276600"/>
          <p14:tracePt t="14266" x="1073150" y="3397250"/>
          <p14:tracePt t="14282" x="1149350" y="3479800"/>
          <p14:tracePt t="14299" x="1231900" y="3556000"/>
          <p14:tracePt t="14321" x="1346200" y="3632200"/>
          <p14:tracePt t="14336" x="1384300" y="3644900"/>
          <p14:tracePt t="14352" x="1524000" y="3695700"/>
          <p14:tracePt t="14369" x="1638300" y="3727450"/>
          <p14:tracePt t="14388" x="1778000" y="3759200"/>
          <p14:tracePt t="14404" x="1905000" y="3759200"/>
          <p14:tracePt t="14407" x="1981200" y="3759200"/>
          <p14:tracePt t="14418" x="2051050" y="3752850"/>
          <p14:tracePt t="14435" x="2178050" y="3721100"/>
          <p14:tracePt t="14450" x="2298700" y="3695700"/>
          <p14:tracePt t="14467" x="2413000" y="3670300"/>
          <p14:tracePt t="14484" x="2565400" y="3619500"/>
          <p14:tracePt t="14501" x="2667000" y="3543300"/>
          <p14:tracePt t="14517" x="2724150" y="3479800"/>
          <p14:tracePt t="14535" x="2743200" y="3460750"/>
          <p14:tracePt t="14549" x="2743200" y="3448050"/>
          <p14:tracePt t="14566" x="2743200" y="3435350"/>
          <p14:tracePt t="14582" x="2743200" y="3416300"/>
          <p14:tracePt t="14599" x="2743200" y="3397250"/>
          <p14:tracePt t="14615" x="2743200" y="3359150"/>
          <p14:tracePt t="14632" x="2743200" y="3340100"/>
          <p14:tracePt t="14649" x="2743200" y="3321050"/>
          <p14:tracePt t="14665" x="2749550" y="3308350"/>
          <p14:tracePt t="14682" x="2768600" y="3289300"/>
          <p14:tracePt t="14699" x="2774950" y="3270250"/>
          <p14:tracePt t="14715" x="2774950" y="3263900"/>
          <p14:tracePt t="14733" x="2774950" y="3257550"/>
          <p14:tracePt t="14930" x="2774950" y="3270250"/>
          <p14:tracePt t="14938" x="2774950" y="3302000"/>
          <p14:tracePt t="14950" x="2774950" y="3409950"/>
          <p14:tracePt t="14966" x="2813050" y="3536950"/>
          <p14:tracePt t="14983" x="2933700" y="3625850"/>
          <p14:tracePt t="14999" x="3219450" y="3714750"/>
          <p14:tracePt t="15016" x="3594100" y="3752850"/>
          <p14:tracePt t="15033" x="3962400" y="3752850"/>
          <p14:tracePt t="15049" x="4286250" y="3721100"/>
          <p14:tracePt t="15067" x="4546600" y="3689350"/>
          <p14:tracePt t="15085" x="4762500" y="3625850"/>
          <p14:tracePt t="15101" x="4806950" y="3600450"/>
          <p14:tracePt t="15120" x="4819650" y="3587750"/>
          <p14:tracePt t="15137" x="4845050" y="3556000"/>
          <p14:tracePt t="15153" x="4864100" y="3543300"/>
          <p14:tracePt t="15169" x="4876800" y="3524250"/>
          <p14:tracePt t="15186" x="4876800" y="3517900"/>
          <p14:tracePt t="15282" x="4876800" y="3511550"/>
          <p14:tracePt t="15301" x="4876800" y="3505200"/>
          <p14:tracePt t="15307" x="4864100" y="3498850"/>
          <p14:tracePt t="15319" x="4857750" y="3486150"/>
          <p14:tracePt t="15334" x="4826000" y="3467100"/>
          <p14:tracePt t="15351" x="4775200" y="3441700"/>
          <p14:tracePt t="15368" x="4686300" y="3346450"/>
          <p14:tracePt t="15385" x="4610100" y="3263900"/>
          <p14:tracePt t="15403" x="4565650" y="3175000"/>
          <p14:tracePt t="15419" x="4533900" y="3067050"/>
          <p14:tracePt t="15436" x="4508500" y="2965450"/>
          <p14:tracePt t="15452" x="4502150" y="2851150"/>
          <p14:tracePt t="15469" x="4502150" y="2749550"/>
          <p14:tracePt t="15485" x="4521200" y="2647950"/>
          <p14:tracePt t="15486" x="4533900" y="2590800"/>
          <p14:tracePt t="15502" x="4584700" y="2482850"/>
          <p14:tracePt t="15519" x="4648200" y="2374900"/>
          <p14:tracePt t="15536" x="4705350" y="2273300"/>
          <p14:tracePt t="15553" x="4775200" y="2178050"/>
          <p14:tracePt t="15569" x="4832350" y="2095500"/>
          <p14:tracePt t="15585" x="4883150" y="2044700"/>
          <p14:tracePt t="15603" x="4933950" y="2012950"/>
          <p14:tracePt t="15620" x="4984750" y="1993900"/>
          <p14:tracePt t="15635" x="5029200" y="1974850"/>
          <p14:tracePt t="15655" x="5073650" y="1962150"/>
          <p14:tracePt t="15668" x="5156200" y="1955800"/>
          <p14:tracePt t="15685" x="5257800" y="1955800"/>
          <p14:tracePt t="15702" x="5359400" y="1974850"/>
          <p14:tracePt t="15720" x="5505450" y="1974850"/>
          <p14:tracePt t="15735" x="5581650" y="1981200"/>
          <p14:tracePt t="15753" x="5651500" y="2006600"/>
          <p14:tracePt t="15768" x="5721350" y="2032000"/>
          <p14:tracePt t="15785" x="5772150" y="2057400"/>
          <p14:tracePt t="15803" x="5848350" y="2114550"/>
          <p14:tracePt t="15819" x="5892800" y="2190750"/>
          <p14:tracePt t="15837" x="5924550" y="2286000"/>
          <p14:tracePt t="15851" x="5956300" y="2425700"/>
          <p14:tracePt t="15868" x="6007100" y="2552700"/>
          <p14:tracePt t="15885" x="6089650" y="2660650"/>
          <p14:tracePt t="15903" x="6172200" y="2774950"/>
          <p14:tracePt t="15919" x="6203950" y="2832100"/>
          <p14:tracePt t="15936" x="6210300" y="2863850"/>
          <p14:tracePt t="15953" x="6210300" y="2901950"/>
          <p14:tracePt t="15969" x="6191250" y="2965450"/>
          <p14:tracePt t="15985" x="6146800" y="3041650"/>
          <p14:tracePt t="16002" x="6089650" y="3124200"/>
          <p14:tracePt t="16020" x="6019800" y="3213100"/>
          <p14:tracePt t="16036" x="5943600" y="3308350"/>
          <p14:tracePt t="16053" x="5905500" y="3346450"/>
          <p14:tracePt t="16069" x="5880100" y="3371850"/>
          <p14:tracePt t="16084" x="5861050" y="3390900"/>
          <p14:tracePt t="16101" x="5829300" y="3403600"/>
          <p14:tracePt t="16117" x="5803900" y="3409950"/>
          <p14:tracePt t="16133" x="5759450" y="3422650"/>
          <p14:tracePt t="16150" x="5632450" y="3422650"/>
          <p14:tracePt t="16168" x="5530850" y="3429000"/>
          <p14:tracePt t="16187" x="5435600" y="3435350"/>
          <p14:tracePt t="16202" x="5359400" y="3435350"/>
          <p14:tracePt t="16223" x="5245100" y="3397250"/>
          <p14:tracePt t="16236" x="5219700" y="3378200"/>
          <p14:tracePt t="16251" x="5175250" y="3327400"/>
          <p14:tracePt t="16267" x="5156200" y="3295650"/>
          <p14:tracePt t="16284" x="5149850" y="3282950"/>
          <p14:tracePt t="16301" x="5143500" y="3276600"/>
          <p14:tracePt t="16347" x="5137150" y="3276600"/>
          <p14:tracePt t="16374" x="5130800" y="3270250"/>
          <p14:tracePt t="16446" x="5124450" y="3270250"/>
          <p14:tracePt t="16528" x="5130800" y="3282950"/>
          <p14:tracePt t="16540" x="5143500" y="3308350"/>
          <p14:tracePt t="16548" x="5162550" y="3340100"/>
          <p14:tracePt t="16559" x="5226050" y="3416300"/>
          <p14:tracePt t="16570" x="5283200" y="3498850"/>
          <p14:tracePt t="16585" x="5537200" y="3860800"/>
          <p14:tracePt t="16604" x="5899150" y="4311650"/>
          <p14:tracePt t="16620" x="6013450" y="4362450"/>
          <p14:tracePt t="16636" x="6076950" y="4381500"/>
          <p14:tracePt t="16654" x="6165850" y="4387850"/>
          <p14:tracePt t="16669" x="6299200" y="4387850"/>
          <p14:tracePt t="16686" x="6553200" y="4305300"/>
          <p14:tracePt t="16702" x="6902450" y="4203700"/>
          <p14:tracePt t="16719" x="7258050" y="4121150"/>
          <p14:tracePt t="16737" x="7912100" y="3759200"/>
          <p14:tracePt t="16754" x="8394700" y="3409950"/>
          <p14:tracePt t="16769" x="8528050" y="3295650"/>
          <p14:tracePt t="16786" x="8680450" y="3181350"/>
          <p14:tracePt t="16803" x="8775700" y="3079750"/>
          <p14:tracePt t="16819" x="8826500" y="3003550"/>
          <p14:tracePt t="16838" x="8864600" y="2901950"/>
          <p14:tracePt t="16853" x="8870950" y="2870200"/>
          <p14:tracePt t="16871" x="8870950" y="2857500"/>
          <p14:tracePt t="16886" x="8870950" y="2851150"/>
          <p14:tracePt t="16903" x="8870950" y="2838450"/>
          <p14:tracePt t="16919" x="8909050" y="2800350"/>
          <p14:tracePt t="16936" x="9004300" y="2724150"/>
          <p14:tracePt t="16953" x="9023350" y="2698750"/>
          <p14:tracePt t="16969" x="9023350" y="2692400"/>
          <p14:tracePt t="16986" x="9004300" y="2692400"/>
          <p14:tracePt t="17005" x="8890000" y="2724150"/>
          <p14:tracePt t="17023" x="8763000" y="2781300"/>
          <p14:tracePt t="17038" x="8604250" y="2825750"/>
          <p14:tracePt t="17055" x="8426450" y="2832100"/>
          <p14:tracePt t="17071" x="8280400" y="2851150"/>
          <p14:tracePt t="17089" x="8191500" y="2851150"/>
          <p14:tracePt t="17104" x="8178800" y="2851150"/>
          <p14:tracePt t="17130" x="8172450" y="2851150"/>
          <p14:tracePt t="17155" x="8172450" y="2857500"/>
          <p14:tracePt t="17166" x="8172450" y="2863850"/>
          <p14:tracePt t="17174" x="8172450" y="2889250"/>
          <p14:tracePt t="17188" x="8178800" y="2978150"/>
          <p14:tracePt t="17202" x="8185150" y="3022600"/>
          <p14:tracePt t="17218" x="8216900" y="3136900"/>
          <p14:tracePt t="17235" x="8242300" y="3219450"/>
          <p14:tracePt t="17252" x="8299450" y="3308350"/>
          <p14:tracePt t="17268" x="8413750" y="3409950"/>
          <p14:tracePt t="17287" x="8540750" y="3492500"/>
          <p14:tracePt t="17303" x="8655050" y="3536950"/>
          <p14:tracePt t="17323" x="8845550" y="3581400"/>
          <p14:tracePt t="17339" x="8947150" y="3606800"/>
          <p14:tracePt t="17356" x="9086850" y="3625850"/>
          <p14:tracePt t="17372" x="9245600" y="3625850"/>
          <p14:tracePt t="17388" x="9372600" y="3562350"/>
          <p14:tracePt t="17407" x="9512300" y="3454400"/>
          <p14:tracePt t="17424" x="9620250" y="3384550"/>
          <p14:tracePt t="17440" x="9721850" y="3302000"/>
          <p14:tracePt t="17456" x="9836150" y="3194050"/>
          <p14:tracePt t="17469" x="9937750" y="3092450"/>
          <p14:tracePt t="17486" x="10013950" y="2984500"/>
          <p14:tracePt t="17505" x="10083800" y="2870200"/>
          <p14:tracePt t="17522" x="10134600" y="2743200"/>
          <p14:tracePt t="17541" x="10160000" y="2673350"/>
          <p14:tracePt t="17556" x="10185400" y="2590800"/>
          <p14:tracePt t="17574" x="10217150" y="2495550"/>
          <p14:tracePt t="17588" x="10248900" y="2387600"/>
          <p14:tracePt t="17605" x="10274300" y="2311400"/>
          <p14:tracePt t="17611" x="10280650" y="2279650"/>
          <p14:tracePt t="17624" x="10287000" y="2184400"/>
          <p14:tracePt t="17638" x="10287000" y="2076450"/>
          <p14:tracePt t="17654" x="10267950" y="1968500"/>
          <p14:tracePt t="17670" x="10242550" y="1885950"/>
          <p14:tracePt t="17688" x="10210800" y="1816100"/>
          <p14:tracePt t="17703" x="10172700" y="1739900"/>
          <p14:tracePt t="17720" x="10109200" y="1682750"/>
          <p14:tracePt t="17738" x="10033000" y="1593850"/>
          <p14:tracePt t="17755" x="9944100" y="1530350"/>
          <p14:tracePt t="17771" x="9861550" y="1485900"/>
          <p14:tracePt t="17787" x="9772650" y="1454150"/>
          <p14:tracePt t="17804" x="9690100" y="1435100"/>
          <p14:tracePt t="17820" x="9594850" y="1409700"/>
          <p14:tracePt t="17837" x="9480550" y="1397000"/>
          <p14:tracePt t="17855" x="9302750" y="1371600"/>
          <p14:tracePt t="17871" x="9156700" y="1365250"/>
          <p14:tracePt t="17886" x="9004300" y="1377950"/>
          <p14:tracePt t="17903" x="8883650" y="1397000"/>
          <p14:tracePt t="17920" x="8775700" y="1422400"/>
          <p14:tracePt t="17937" x="8705850" y="1466850"/>
          <p14:tracePt t="17953" x="8655050" y="1524000"/>
          <p14:tracePt t="17970" x="8604250" y="1625600"/>
          <p14:tracePt t="17987" x="8572500" y="1714500"/>
          <p14:tracePt t="18004" x="8534400" y="1854200"/>
          <p14:tracePt t="18020" x="8489950" y="2025650"/>
          <p14:tracePt t="18037" x="8445500" y="2190750"/>
          <p14:tracePt t="18054" x="8382000" y="2425700"/>
          <p14:tracePt t="18071" x="8350250" y="2578100"/>
          <p14:tracePt t="18088" x="8324850" y="2736850"/>
          <p14:tracePt t="18104" x="8324850" y="2857500"/>
          <p14:tracePt t="18120" x="8337550" y="2959100"/>
          <p14:tracePt t="18137" x="8350250" y="3022600"/>
          <p14:tracePt t="18155" x="8356600" y="3073400"/>
          <p14:tracePt t="18171" x="8394700" y="3130550"/>
          <p14:tracePt t="18188" x="8413750" y="3149600"/>
          <p14:tracePt t="18204" x="8432800" y="3175000"/>
          <p14:tracePt t="18220" x="8432800" y="3181350"/>
          <p14:tracePt t="18854" x="8432800" y="3187700"/>
          <p14:tracePt t="18885" x="8420100" y="3187700"/>
          <p14:tracePt t="18892" x="8407400" y="3187700"/>
          <p14:tracePt t="18905" x="8382000" y="3181350"/>
          <p14:tracePt t="18923" x="8280400" y="3168650"/>
          <p14:tracePt t="18938" x="8185150" y="3143250"/>
          <p14:tracePt t="18954" x="8039100" y="3073400"/>
          <p14:tracePt t="18973" x="7861300" y="2990850"/>
          <p14:tracePt t="18989" x="7740650" y="2952750"/>
          <p14:tracePt t="19005" x="7600950" y="2914650"/>
          <p14:tracePt t="19021" x="7264400" y="2787650"/>
          <p14:tracePt t="19022" x="7004050" y="2705100"/>
          <p14:tracePt t="19038" x="6432550" y="2520950"/>
          <p14:tracePt t="19055" x="5975350" y="2406650"/>
          <p14:tracePt t="19071" x="5683250" y="2336800"/>
          <p14:tracePt t="19088" x="5378450" y="2216150"/>
          <p14:tracePt t="19104" x="5162550" y="2108200"/>
          <p14:tracePt t="19108" x="5060950" y="2044700"/>
          <p14:tracePt t="19121" x="4959350" y="1974850"/>
          <p14:tracePt t="19138" x="4635500" y="1778000"/>
          <p14:tracePt t="19155" x="4425950" y="1638300"/>
          <p14:tracePt t="19172" x="4210050" y="1517650"/>
          <p14:tracePt t="19188" x="4064000" y="1428750"/>
          <p14:tracePt t="19204" x="3943350" y="1346200"/>
          <p14:tracePt t="19221" x="3740150" y="1257300"/>
          <p14:tracePt t="19238" x="3543300" y="1162050"/>
          <p14:tracePt t="19255" x="3086100" y="1003300"/>
          <p14:tracePt t="19273" x="2749550" y="869950"/>
          <p14:tracePt t="19289" x="2457450" y="755650"/>
          <p14:tracePt t="19306" x="2279650" y="698500"/>
          <p14:tracePt t="19321" x="2184400" y="673100"/>
          <p14:tracePt t="19338" x="2108200" y="622300"/>
          <p14:tracePt t="19355" x="2032000" y="539750"/>
          <p14:tracePt t="19373" x="1917700" y="431800"/>
          <p14:tracePt t="19388" x="1835150" y="361950"/>
          <p14:tracePt t="19404" x="1765300" y="298450"/>
          <p14:tracePt t="19420" x="1689100" y="254000"/>
          <p14:tracePt t="19437" x="1593850" y="228600"/>
          <p14:tracePt t="19453" x="1479550" y="203200"/>
          <p14:tracePt t="19471" x="1358900" y="177800"/>
          <p14:tracePt t="19487" x="1238250" y="146050"/>
          <p14:tracePt t="19504" x="1200150" y="139700"/>
          <p14:tracePt t="19520" x="1187450" y="139700"/>
          <p14:tracePt t="19564" x="1187450" y="133350"/>
          <p14:tracePt t="19577" x="1181100" y="133350"/>
          <p14:tracePt t="19594" x="1181100" y="127000"/>
          <p14:tracePt t="19613" x="1168400" y="127000"/>
          <p14:tracePt t="19624" x="1162050" y="127000"/>
          <p14:tracePt t="19677" x="1149350" y="127000"/>
          <p14:tracePt t="19698" x="1143000" y="120650"/>
          <p14:tracePt t="19768" x="1136650" y="120650"/>
          <p14:tracePt t="19781" x="1136650" y="114300"/>
          <p14:tracePt t="19790" x="1130300" y="114300"/>
          <p14:tracePt t="19806" x="1111250" y="107950"/>
          <p14:tracePt t="19823" x="1098550" y="101600"/>
          <p14:tracePt t="19840" x="1073150" y="95250"/>
          <p14:tracePt t="20305" x="990600" y="381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3806" y="428337"/>
            <a:ext cx="2562593" cy="765440"/>
          </a:xfrm>
        </p:spPr>
        <p:txBody>
          <a:bodyPr/>
          <a:lstStyle/>
          <a:p>
            <a:r>
              <a:rPr lang="sl-SI" dirty="0" smtClean="0"/>
              <a:t>PONOVIMO!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2551" y="1272744"/>
            <a:ext cx="8905104" cy="51692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dirty="0" smtClean="0"/>
              <a:t>Se spomniš, ko smo števila zaokroževali na DESETICE, STOTICE, TISOČICE …</a:t>
            </a:r>
          </a:p>
          <a:p>
            <a:pPr marL="0" indent="0" algn="ctr">
              <a:buNone/>
            </a:pPr>
            <a:r>
              <a:rPr lang="sl-SI" dirty="0" smtClean="0"/>
              <a:t>Tokrat nam bo to znanje pomagalo. Zaokroževali bomo na desetice. Ponovi: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</a:t>
            </a:r>
            <a:r>
              <a:rPr lang="sl-SI" dirty="0" smtClean="0">
                <a:solidFill>
                  <a:srgbClr val="FF0000"/>
                </a:solidFill>
              </a:rPr>
              <a:t>ZAOKROŽIMO NAVZDOL</a:t>
            </a:r>
            <a:r>
              <a:rPr lang="sl-SI" dirty="0" smtClean="0"/>
              <a:t>        </a:t>
            </a:r>
            <a:r>
              <a:rPr lang="sl-SI" dirty="0" smtClean="0">
                <a:solidFill>
                  <a:srgbClr val="0070C0"/>
                </a:solidFill>
              </a:rPr>
              <a:t>ZAOKROŽIMO NAVZGOR</a:t>
            </a:r>
          </a:p>
          <a:p>
            <a:pPr marL="0" indent="0">
              <a:buNone/>
            </a:pPr>
            <a:endParaRPr lang="sl-SI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     21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>
                <a:solidFill>
                  <a:srgbClr val="FF0000"/>
                </a:solidFill>
              </a:rPr>
              <a:t>→ 20</a:t>
            </a:r>
            <a:r>
              <a:rPr lang="sl-SI" dirty="0"/>
              <a:t>    </a:t>
            </a:r>
            <a:r>
              <a:rPr lang="sl-SI" dirty="0" smtClean="0"/>
              <a:t> </a:t>
            </a:r>
            <a:r>
              <a:rPr lang="sl-SI" b="1" dirty="0">
                <a:solidFill>
                  <a:srgbClr val="FF0000"/>
                </a:solidFill>
              </a:rPr>
              <a:t>52</a:t>
            </a:r>
            <a:r>
              <a:rPr lang="sl-SI" dirty="0">
                <a:solidFill>
                  <a:srgbClr val="FF0000"/>
                </a:solidFill>
              </a:rPr>
              <a:t> → 50</a:t>
            </a:r>
            <a:r>
              <a:rPr lang="sl-SI" dirty="0"/>
              <a:t> </a:t>
            </a:r>
            <a:r>
              <a:rPr lang="sl-SI" dirty="0" smtClean="0"/>
              <a:t>    </a:t>
            </a:r>
            <a:r>
              <a:rPr lang="sl-SI" b="1" dirty="0" smtClean="0">
                <a:solidFill>
                  <a:srgbClr val="FF0000"/>
                </a:solidFill>
              </a:rPr>
              <a:t>94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>
                <a:solidFill>
                  <a:srgbClr val="FF0000"/>
                </a:solidFill>
              </a:rPr>
              <a:t>→ 90 </a:t>
            </a:r>
            <a:r>
              <a:rPr lang="sl-SI" dirty="0" smtClean="0">
                <a:solidFill>
                  <a:srgbClr val="FF0000"/>
                </a:solidFill>
              </a:rPr>
              <a:t>           </a:t>
            </a:r>
            <a:r>
              <a:rPr lang="sl-SI" b="1" dirty="0" smtClean="0">
                <a:solidFill>
                  <a:srgbClr val="0070C0"/>
                </a:solidFill>
              </a:rPr>
              <a:t>39</a:t>
            </a:r>
            <a:r>
              <a:rPr lang="sl-SI" dirty="0" smtClean="0">
                <a:solidFill>
                  <a:srgbClr val="0070C0"/>
                </a:solidFill>
              </a:rPr>
              <a:t> </a:t>
            </a:r>
            <a:r>
              <a:rPr lang="sl-SI" dirty="0">
                <a:solidFill>
                  <a:srgbClr val="0070C0"/>
                </a:solidFill>
              </a:rPr>
              <a:t>→ 40         </a:t>
            </a:r>
            <a:r>
              <a:rPr lang="sl-SI" b="1" dirty="0" smtClean="0">
                <a:solidFill>
                  <a:srgbClr val="0070C0"/>
                </a:solidFill>
              </a:rPr>
              <a:t>67</a:t>
            </a:r>
            <a:r>
              <a:rPr lang="sl-SI" dirty="0" smtClean="0">
                <a:solidFill>
                  <a:srgbClr val="0070C0"/>
                </a:solidFill>
              </a:rPr>
              <a:t> </a:t>
            </a:r>
            <a:r>
              <a:rPr lang="sl-SI" dirty="0">
                <a:solidFill>
                  <a:srgbClr val="0070C0"/>
                </a:solidFill>
              </a:rPr>
              <a:t>→ 70        </a:t>
            </a:r>
            <a:r>
              <a:rPr lang="sl-SI" b="1" dirty="0" smtClean="0">
                <a:solidFill>
                  <a:srgbClr val="0070C0"/>
                </a:solidFill>
              </a:rPr>
              <a:t>85</a:t>
            </a:r>
            <a:r>
              <a:rPr lang="sl-SI" dirty="0" smtClean="0">
                <a:solidFill>
                  <a:srgbClr val="0070C0"/>
                </a:solidFill>
              </a:rPr>
              <a:t> </a:t>
            </a:r>
            <a:r>
              <a:rPr lang="sl-SI" dirty="0">
                <a:solidFill>
                  <a:srgbClr val="0070C0"/>
                </a:solidFill>
              </a:rPr>
              <a:t>→ 90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21491" y="3501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graphicFrame>
        <p:nvGraphicFramePr>
          <p:cNvPr id="7" name="Predm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656139"/>
              </p:ext>
            </p:extLst>
          </p:nvPr>
        </p:nvGraphicFramePr>
        <p:xfrm>
          <a:off x="3185524" y="2790085"/>
          <a:ext cx="31908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Bitna slika" r:id="rId5" imgW="3191320" imgH="447856" progId="Paint.Picture">
                  <p:embed/>
                </p:oleObj>
              </mc:Choice>
              <mc:Fallback>
                <p:oleObj name="Bitna slika" r:id="rId5" imgW="3191320" imgH="44785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5524" y="2790085"/>
                        <a:ext cx="319087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8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40"/>
    </mc:Choice>
    <mc:Fallback>
      <p:transition spd="slow" advTm="3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387179" y="1260389"/>
            <a:ext cx="9341708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Pisno deljenje poteka po enakem postopku kot doslej, </a:t>
            </a:r>
          </a:p>
          <a:p>
            <a:pPr algn="ctr">
              <a:lnSpc>
                <a:spcPct val="250000"/>
              </a:lnSpc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le da </a:t>
            </a:r>
            <a:r>
              <a:rPr lang="sl-SI" sz="3200" b="1" dirty="0">
                <a:solidFill>
                  <a:schemeClr val="accent2">
                    <a:lumMod val="75000"/>
                  </a:schemeClr>
                </a:solidFill>
              </a:rPr>
              <a:t>delitelj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 pred deljenjem </a:t>
            </a:r>
            <a:r>
              <a:rPr lang="sl-SI" sz="3200" b="1" dirty="0">
                <a:solidFill>
                  <a:schemeClr val="accent2">
                    <a:lumMod val="75000"/>
                  </a:schemeClr>
                </a:solidFill>
              </a:rPr>
              <a:t>zaokrožiš na desetico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, da lažje določiš količnik.</a:t>
            </a:r>
          </a:p>
          <a:p>
            <a:endParaRPr 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92"/>
    </mc:Choice>
    <mc:Fallback>
      <p:transition spd="slow" advTm="1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5643" y="354226"/>
            <a:ext cx="8596668" cy="1771135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sz="4400" b="1" dirty="0" smtClean="0"/>
              <a:t>DVOMESTNI DELJENEC IN DVOMESTNI DELITELJ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98528" y="2647180"/>
            <a:ext cx="4810897" cy="1241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600" dirty="0" smtClean="0">
                <a:solidFill>
                  <a:schemeClr val="bg1">
                    <a:lumMod val="50000"/>
                  </a:schemeClr>
                </a:solidFill>
              </a:rPr>
              <a:t>96: </a:t>
            </a:r>
            <a:r>
              <a:rPr lang="sl-SI" sz="6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sl-SI" sz="6600" dirty="0" smtClean="0">
                <a:solidFill>
                  <a:schemeClr val="bg1">
                    <a:lumMod val="50000"/>
                  </a:schemeClr>
                </a:solidFill>
              </a:rPr>
              <a:t>1= ___</a:t>
            </a:r>
            <a:endParaRPr lang="sl-SI" sz="6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6" y="4962525"/>
            <a:ext cx="1895475" cy="1895475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3106050" y="4596714"/>
            <a:ext cx="3021709" cy="1136048"/>
          </a:xfrm>
          <a:prstGeom prst="wedgeRectCallout">
            <a:avLst>
              <a:gd name="adj1" fmla="val -52721"/>
              <a:gd name="adj2" fmla="val 79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Oglejmo si postopek deljenja!</a:t>
            </a:r>
            <a:endParaRPr lang="sl-SI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4"/>
    </mc:Choice>
    <mc:Fallback>
      <p:transition spd="slow" advTm="1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04800" y="1161534"/>
            <a:ext cx="11771870" cy="37646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DELITELJ 31 zaokrožim na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30</a:t>
            </a:r>
            <a:r>
              <a:rPr lang="sl-SI" dirty="0" smtClean="0"/>
              <a:t> in si zapišem!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POMISLIM NA VEČKRATNIKE ŠT. 30</a:t>
            </a:r>
            <a:r>
              <a:rPr lang="sl-SI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TOREJ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sl-SI" dirty="0" smtClean="0">
                <a:sym typeface="Wingdings" panose="05000000000000000000" pitchFamily="2" charset="2"/>
              </a:rPr>
              <a:t>30= 90, ker </a:t>
            </a:r>
            <a:r>
              <a:rPr lang="sl-SI" dirty="0">
                <a:sym typeface="Wingdings" panose="05000000000000000000" pitchFamily="2" charset="2"/>
              </a:rPr>
              <a:t>je 4 30= </a:t>
            </a:r>
            <a:r>
              <a:rPr lang="sl-SI" dirty="0" smtClean="0">
                <a:sym typeface="Wingdings" panose="05000000000000000000" pitchFamily="2" charset="2"/>
              </a:rPr>
              <a:t>120 že preveč;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ym typeface="Wingdings" panose="05000000000000000000" pitchFamily="2" charset="2"/>
              </a:rPr>
              <a:t>LAHKO SI TUDI POKRIJEŠ ENICE (6 IN 0) IN SE VPRAŠAŠ KOLIKOKRAT GRE 3 V 9.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ym typeface="Wingdings" panose="05000000000000000000" pitchFamily="2" charset="2"/>
              </a:rPr>
              <a:t>NAPIŠEM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3</a:t>
            </a:r>
            <a:endParaRPr lang="sl-SI" sz="6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l-SI" sz="6000" dirty="0" smtClean="0">
                <a:solidFill>
                  <a:schemeClr val="accent1">
                    <a:lumMod val="75000"/>
                  </a:schemeClr>
                </a:solidFill>
              </a:rPr>
              <a:t>9 </a:t>
            </a:r>
            <a:r>
              <a:rPr lang="sl-SI" sz="6000" dirty="0">
                <a:solidFill>
                  <a:schemeClr val="accent1">
                    <a:lumMod val="75000"/>
                  </a:schemeClr>
                </a:solidFill>
              </a:rPr>
              <a:t>6 </a:t>
            </a:r>
            <a:r>
              <a:rPr lang="sl-SI" sz="6000" dirty="0"/>
              <a:t>: 31 = </a:t>
            </a:r>
            <a:r>
              <a:rPr lang="sl-SI" sz="6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  <a:p>
            <a:pPr marL="0" indent="0" algn="ctr">
              <a:buNone/>
            </a:pPr>
            <a:endParaRPr lang="sl-SI" sz="6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l-SI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4431955" y="1565644"/>
            <a:ext cx="6285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sl-SI" dirty="0">
                <a:sym typeface="Wingdings" panose="05000000000000000000" pitchFamily="2" charset="2"/>
              </a:rPr>
              <a:t> </a:t>
            </a:r>
            <a:r>
              <a:rPr lang="sl-SI" dirty="0" smtClean="0">
                <a:sym typeface="Wingdings" panose="05000000000000000000" pitchFamily="2" charset="2"/>
              </a:rPr>
              <a:t>30= 30   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sl-SI" dirty="0" smtClean="0">
                <a:sym typeface="Wingdings" panose="05000000000000000000" pitchFamily="2" charset="2"/>
              </a:rPr>
              <a:t> 30</a:t>
            </a:r>
            <a:r>
              <a:rPr lang="sl-SI" dirty="0">
                <a:sym typeface="Wingdings" panose="05000000000000000000" pitchFamily="2" charset="2"/>
              </a:rPr>
              <a:t>= </a:t>
            </a:r>
            <a:r>
              <a:rPr lang="sl-SI" dirty="0" smtClean="0">
                <a:sym typeface="Wingdings" panose="05000000000000000000" pitchFamily="2" charset="2"/>
              </a:rPr>
              <a:t>60      </a:t>
            </a:r>
            <a:r>
              <a:rPr lang="sl-SI" u="sng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sl-SI" u="sng" dirty="0" smtClean="0">
                <a:sym typeface="Wingdings" panose="05000000000000000000" pitchFamily="2" charset="2"/>
              </a:rPr>
              <a:t> 30</a:t>
            </a:r>
            <a:r>
              <a:rPr lang="sl-SI" u="sng" dirty="0">
                <a:sym typeface="Wingdings" panose="05000000000000000000" pitchFamily="2" charset="2"/>
              </a:rPr>
              <a:t>= </a:t>
            </a:r>
            <a:r>
              <a:rPr lang="sl-SI" u="sng" dirty="0" smtClean="0">
                <a:sym typeface="Wingdings" panose="05000000000000000000" pitchFamily="2" charset="2"/>
              </a:rPr>
              <a:t>90</a:t>
            </a:r>
            <a:r>
              <a:rPr lang="sl-SI" dirty="0" smtClean="0">
                <a:sym typeface="Wingdings" panose="05000000000000000000" pitchFamily="2" charset="2"/>
              </a:rPr>
              <a:t>    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sl-SI" dirty="0" smtClean="0">
                <a:sym typeface="Wingdings" panose="05000000000000000000" pitchFamily="2" charset="2"/>
              </a:rPr>
              <a:t> 30</a:t>
            </a:r>
            <a:r>
              <a:rPr lang="sl-SI" dirty="0">
                <a:sym typeface="Wingdings" panose="05000000000000000000" pitchFamily="2" charset="2"/>
              </a:rPr>
              <a:t>= </a:t>
            </a:r>
            <a:r>
              <a:rPr lang="sl-SI" dirty="0" smtClean="0">
                <a:sym typeface="Wingdings" panose="05000000000000000000" pitchFamily="2" charset="2"/>
              </a:rPr>
              <a:t>120     </a:t>
            </a:r>
            <a:endParaRPr lang="sl-SI" dirty="0"/>
          </a:p>
          <a:p>
            <a:r>
              <a:rPr lang="sl-SI" dirty="0" smtClean="0">
                <a:sym typeface="Wingdings" panose="05000000000000000000" pitchFamily="2" charset="2"/>
              </a:rPr>
              <a:t>    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701482" y="3064707"/>
            <a:ext cx="374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30</a:t>
            </a:r>
            <a:endParaRPr lang="sl-SI" sz="1400" dirty="0"/>
          </a:p>
        </p:txBody>
      </p:sp>
      <p:sp>
        <p:nvSpPr>
          <p:cNvPr id="6" name="Elipsa 5"/>
          <p:cNvSpPr/>
          <p:nvPr/>
        </p:nvSpPr>
        <p:spPr>
          <a:xfrm>
            <a:off x="4357816" y="74141"/>
            <a:ext cx="996778" cy="906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 smtClean="0"/>
              <a:t>1.</a:t>
            </a:r>
            <a:endParaRPr lang="sl-SI" sz="3600" b="1" dirty="0"/>
          </a:p>
        </p:txBody>
      </p:sp>
      <p:sp>
        <p:nvSpPr>
          <p:cNvPr id="7" name="Pravokotnik 6"/>
          <p:cNvSpPr/>
          <p:nvPr/>
        </p:nvSpPr>
        <p:spPr>
          <a:xfrm>
            <a:off x="5354594" y="405481"/>
            <a:ext cx="2076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b="1" u="sng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OCENIM KOLIČNIK</a:t>
            </a:r>
            <a:endParaRPr lang="sl-SI" b="1" u="sng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9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57"/>
    </mc:Choice>
    <mc:Fallback>
      <p:transition spd="slow" advTm="9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268" x="514350" y="5549900"/>
          <p14:tracePt t="73377" x="508000" y="5556250"/>
          <p14:tracePt t="73384" x="508000" y="5562600"/>
          <p14:tracePt t="73392" x="501650" y="5568950"/>
          <p14:tracePt t="73543" x="508000" y="5575300"/>
          <p14:tracePt t="73551" x="577850" y="5594350"/>
          <p14:tracePt t="73559" x="666750" y="5600700"/>
          <p14:tracePt t="73567" x="787400" y="5600700"/>
          <p14:tracePt t="73582" x="1225550" y="5492750"/>
          <p14:tracePt t="73599" x="1739900" y="5283200"/>
          <p14:tracePt t="73616" x="2184400" y="5086350"/>
          <p14:tracePt t="73633" x="2667000" y="4876800"/>
          <p14:tracePt t="73651" x="3105150" y="4692650"/>
          <p14:tracePt t="73667" x="3581400" y="4533900"/>
          <p14:tracePt t="73683" x="3702050" y="4508500"/>
          <p14:tracePt t="73700" x="3784600" y="4483100"/>
          <p14:tracePt t="73716" x="3867150" y="4445000"/>
          <p14:tracePt t="73733" x="3911600" y="4413250"/>
          <p14:tracePt t="73749" x="3937000" y="4387850"/>
          <p14:tracePt t="73766" x="3981450" y="4330700"/>
          <p14:tracePt t="73769" x="4019550" y="4292600"/>
          <p14:tracePt t="73782" x="4095750" y="4222750"/>
          <p14:tracePt t="73799" x="4197350" y="4140200"/>
          <p14:tracePt t="73816" x="4349750" y="4019550"/>
          <p14:tracePt t="73833" x="4540250" y="3886200"/>
          <p14:tracePt t="73850" x="4737100" y="3790950"/>
          <p14:tracePt t="73866" x="4933950" y="3683000"/>
          <p14:tracePt t="73883" x="5149850" y="3575050"/>
          <p14:tracePt t="73899" x="5219700" y="3556000"/>
          <p14:tracePt t="73916" x="5257800" y="3543300"/>
          <p14:tracePt t="73933" x="5276850" y="3543300"/>
          <p14:tracePt t="73949" x="5302250" y="3543300"/>
          <p14:tracePt t="73966" x="5359400" y="3536950"/>
          <p14:tracePt t="73983" x="5410200" y="3530600"/>
          <p14:tracePt t="74000" x="5435600" y="3530600"/>
          <p14:tracePt t="74016" x="5461000" y="3530600"/>
          <p14:tracePt t="74033" x="5492750" y="3536950"/>
          <p14:tracePt t="74049" x="5518150" y="3556000"/>
          <p14:tracePt t="74067" x="5524500" y="3568700"/>
          <p14:tracePt t="74082" x="5530850" y="3575050"/>
          <p14:tracePt t="74099" x="5530850" y="3587750"/>
          <p14:tracePt t="74115" x="5511800" y="3594100"/>
          <p14:tracePt t="74150" x="5511800" y="3600450"/>
          <p14:tracePt t="74166" x="5505450" y="3600450"/>
          <p14:tracePt t="74183" x="5492750" y="3594100"/>
          <p14:tracePt t="74199" x="5473700" y="3587750"/>
          <p14:tracePt t="74216" x="5454650" y="3575050"/>
          <p14:tracePt t="74233" x="5441950" y="3575050"/>
          <p14:tracePt t="74252" x="5422900" y="3568700"/>
          <p14:tracePt t="74267" x="5416550" y="3568700"/>
          <p14:tracePt t="74284" x="5410200" y="3568700"/>
          <p14:tracePt t="75673" x="5410200" y="3562350"/>
          <p14:tracePt t="75681" x="5403850" y="3562350"/>
          <p14:tracePt t="75693" x="5397500" y="3562350"/>
          <p14:tracePt t="75702" x="5397500" y="3556000"/>
          <p14:tracePt t="75722" x="5391150" y="3549650"/>
          <p14:tracePt t="75734" x="5391150" y="3543300"/>
          <p14:tracePt t="75753" x="5391150" y="3530600"/>
          <p14:tracePt t="75756" x="5391150" y="3524250"/>
          <p14:tracePt t="75768" x="5384800" y="3511550"/>
          <p14:tracePt t="75784" x="5378450" y="3486150"/>
          <p14:tracePt t="75801" x="5365750" y="3473450"/>
          <p14:tracePt t="75818" x="5359400" y="3454400"/>
          <p14:tracePt t="75835" x="5346700" y="3435350"/>
          <p14:tracePt t="75851" x="5327650" y="3416300"/>
          <p14:tracePt t="75868" x="5302250" y="3397250"/>
          <p14:tracePt t="75885" x="5251450" y="3371850"/>
          <p14:tracePt t="75901" x="5226050" y="3352800"/>
          <p14:tracePt t="75918" x="5187950" y="3340100"/>
          <p14:tracePt t="75935" x="5149850" y="3327400"/>
          <p14:tracePt t="75951" x="5124450" y="3321050"/>
          <p14:tracePt t="75968" x="5080000" y="3321050"/>
          <p14:tracePt t="75985" x="5022850" y="3333750"/>
          <p14:tracePt t="76001" x="4997450" y="3352800"/>
          <p14:tracePt t="76018" x="4959350" y="3371850"/>
          <p14:tracePt t="76035" x="4940300" y="3390900"/>
          <p14:tracePt t="76051" x="4921250" y="3409950"/>
          <p14:tracePt t="76068" x="4908550" y="3429000"/>
          <p14:tracePt t="76085" x="4889500" y="3460750"/>
          <p14:tracePt t="76102" x="4876800" y="3498850"/>
          <p14:tracePt t="76118" x="4876800" y="3543300"/>
          <p14:tracePt t="76134" x="4870450" y="3613150"/>
          <p14:tracePt t="76152" x="4870450" y="3683000"/>
          <p14:tracePt t="76169" x="4870450" y="3752850"/>
          <p14:tracePt t="76185" x="4870450" y="3822700"/>
          <p14:tracePt t="76202" x="4902200" y="3917950"/>
          <p14:tracePt t="76218" x="4921250" y="3968750"/>
          <p14:tracePt t="76235" x="4940300" y="4000500"/>
          <p14:tracePt t="76253" x="4959350" y="4025900"/>
          <p14:tracePt t="76268" x="4978400" y="4044950"/>
          <p14:tracePt t="76285" x="4997450" y="4064000"/>
          <p14:tracePt t="76301" x="5016500" y="4083050"/>
          <p14:tracePt t="76319" x="5035550" y="4108450"/>
          <p14:tracePt t="76335" x="5048250" y="4127500"/>
          <p14:tracePt t="76351" x="5067300" y="4140200"/>
          <p14:tracePt t="76368" x="5086350" y="4152900"/>
          <p14:tracePt t="76385" x="5105400" y="4159250"/>
          <p14:tracePt t="76401" x="5130800" y="4159250"/>
          <p14:tracePt t="76418" x="5162550" y="4159250"/>
          <p14:tracePt t="76435" x="5194300" y="4152900"/>
          <p14:tracePt t="76452" x="5213350" y="4140200"/>
          <p14:tracePt t="76469" x="5232400" y="4121150"/>
          <p14:tracePt t="76486" x="5251450" y="4108450"/>
          <p14:tracePt t="76502" x="5270500" y="4070350"/>
          <p14:tracePt t="76520" x="5289550" y="4000500"/>
          <p14:tracePt t="76536" x="5302250" y="3949700"/>
          <p14:tracePt t="76552" x="5302250" y="3886200"/>
          <p14:tracePt t="76569" x="5302250" y="3829050"/>
          <p14:tracePt t="76586" x="5302250" y="3771900"/>
          <p14:tracePt t="76602" x="5308600" y="3746500"/>
          <p14:tracePt t="76620" x="5314950" y="3683000"/>
          <p14:tracePt t="76636" x="5314950" y="3638550"/>
          <p14:tracePt t="76653" x="5314950" y="3594100"/>
          <p14:tracePt t="76669" x="5308600" y="3575050"/>
          <p14:tracePt t="76686" x="5295900" y="3543300"/>
          <p14:tracePt t="76702" x="5276850" y="3524250"/>
          <p14:tracePt t="76719" x="5264150" y="3505200"/>
          <p14:tracePt t="76736" x="5251450" y="3479800"/>
          <p14:tracePt t="76752" x="5245100" y="3460750"/>
          <p14:tracePt t="76769" x="5245100" y="3454400"/>
          <p14:tracePt t="76786" x="5238750" y="3448050"/>
          <p14:tracePt t="77055" x="5257800" y="3441700"/>
          <p14:tracePt t="77063" x="5283200" y="3435350"/>
          <p14:tracePt t="77075" x="5321300" y="3422650"/>
          <p14:tracePt t="77087" x="5410200" y="3397250"/>
          <p14:tracePt t="77103" x="5511800" y="3371850"/>
          <p14:tracePt t="77119" x="5638800" y="3352800"/>
          <p14:tracePt t="77136" x="5797550" y="3327400"/>
          <p14:tracePt t="77153" x="5918200" y="3302000"/>
          <p14:tracePt t="77170" x="6083300" y="3276600"/>
          <p14:tracePt t="77188" x="6178550" y="3270250"/>
          <p14:tracePt t="77203" x="6280150" y="3263900"/>
          <p14:tracePt t="77220" x="6375400" y="3257550"/>
          <p14:tracePt t="77236" x="6445250" y="3232150"/>
          <p14:tracePt t="77252" x="6515100" y="3225800"/>
          <p14:tracePt t="77255" x="6553200" y="3213100"/>
          <p14:tracePt t="77270" x="6597650" y="3206750"/>
          <p14:tracePt t="77288" x="6737350" y="3175000"/>
          <p14:tracePt t="77303" x="6807200" y="3155950"/>
          <p14:tracePt t="77320" x="6870700" y="3149600"/>
          <p14:tracePt t="77336" x="6934200" y="3136900"/>
          <p14:tracePt t="77353" x="6978650" y="3136900"/>
          <p14:tracePt t="77371" x="6997700" y="3130550"/>
          <p14:tracePt t="77385" x="7016750" y="3130550"/>
          <p14:tracePt t="77402" x="7023100" y="3130550"/>
          <p14:tracePt t="77419" x="7035800" y="3130550"/>
          <p14:tracePt t="77435" x="7054850" y="3136900"/>
          <p14:tracePt t="77452" x="7061200" y="3143250"/>
          <p14:tracePt t="77470" x="7067550" y="3143250"/>
          <p14:tracePt t="77630" x="7061200" y="3143250"/>
          <p14:tracePt t="77645" x="7054850" y="3143250"/>
          <p14:tracePt t="77662" x="7048500" y="3143250"/>
          <p14:tracePt t="77683" x="7042150" y="3143250"/>
          <p14:tracePt t="77692" x="7042150" y="3136900"/>
          <p14:tracePt t="77704" x="7035800" y="3136900"/>
          <p14:tracePt t="77721" x="7029450" y="3130550"/>
          <p14:tracePt t="77772" x="7023100" y="3130550"/>
          <p14:tracePt t="77783" x="7016750" y="3130550"/>
          <p14:tracePt t="77811" x="7010400" y="3130550"/>
          <p14:tracePt t="77829" x="7004050" y="3130550"/>
          <p14:tracePt t="77866" x="6997700" y="3130550"/>
          <p14:tracePt t="77881" x="6991350" y="3130550"/>
          <p14:tracePt t="77911" x="6985000" y="3130550"/>
          <p14:tracePt t="77931" x="6978650" y="3130550"/>
          <p14:tracePt t="78829" x="6972300" y="3136900"/>
          <p14:tracePt t="78856" x="6972300" y="3143250"/>
          <p14:tracePt t="78929" x="6965950" y="3143250"/>
          <p14:tracePt t="78938" x="6965950" y="3149600"/>
          <p14:tracePt t="78995" x="6959600" y="3149600"/>
          <p14:tracePt t="79022" x="6959600" y="3155950"/>
          <p14:tracePt t="79170" x="6953250" y="3155950"/>
          <p14:tracePt t="79286" x="6953250" y="3149600"/>
          <p14:tracePt t="79315" x="6953250" y="3143250"/>
          <p14:tracePt t="79324" x="6953250" y="3136900"/>
          <p14:tracePt t="79353" x="6953250" y="3130550"/>
          <p14:tracePt t="79523" x="6953250" y="3136900"/>
          <p14:tracePt t="79529" x="6953250" y="3143250"/>
          <p14:tracePt t="79544" x="6953250" y="3149600"/>
          <p14:tracePt t="79560" x="6946900" y="3155950"/>
          <p14:tracePt t="79577" x="6946900" y="3162300"/>
          <p14:tracePt t="79590" x="6946900" y="3168650"/>
          <p14:tracePt t="79625" x="6946900" y="3175000"/>
          <p14:tracePt t="79660" x="6946900" y="3181350"/>
          <p14:tracePt t="79692" x="6946900" y="3187700"/>
          <p14:tracePt t="79702" x="6946900" y="3194050"/>
          <p14:tracePt t="79722" x="6946900" y="3200400"/>
          <p14:tracePt t="79739" x="6946900" y="3206750"/>
          <p14:tracePt t="79759" x="6953250" y="3213100"/>
          <p14:tracePt t="79765" x="6953250" y="3219450"/>
          <p14:tracePt t="79773" x="6953250" y="3225800"/>
          <p14:tracePt t="79790" x="6959600" y="3238500"/>
          <p14:tracePt t="79806" x="6959600" y="3244850"/>
          <p14:tracePt t="79822" x="6965950" y="3263900"/>
          <p14:tracePt t="79839" x="6965950" y="3276600"/>
          <p14:tracePt t="79856" x="6972300" y="3289300"/>
          <p14:tracePt t="79874" x="6978650" y="3302000"/>
          <p14:tracePt t="79889" x="6985000" y="3308350"/>
          <p14:tracePt t="79923" x="6985000" y="3314700"/>
          <p14:tracePt t="80018" x="6991350" y="3314700"/>
          <p14:tracePt t="80030" x="6997700" y="3314700"/>
          <p14:tracePt t="80053" x="7004050" y="3314700"/>
          <p14:tracePt t="80116" x="7010400" y="3314700"/>
          <p14:tracePt t="80141" x="7010400" y="3308350"/>
          <p14:tracePt t="80150" x="7010400" y="3302000"/>
          <p14:tracePt t="80165" x="7010400" y="3295650"/>
          <p14:tracePt t="80180" x="7010400" y="3289300"/>
          <p14:tracePt t="80210" x="7010400" y="3282950"/>
          <p14:tracePt t="80232" x="7010400" y="3276600"/>
          <p14:tracePt t="80266" x="7010400" y="3270250"/>
          <p14:tracePt t="80281" x="7010400" y="3263900"/>
          <p14:tracePt t="80288" x="7010400" y="3257550"/>
          <p14:tracePt t="80297" x="7010400" y="3251200"/>
          <p14:tracePt t="80306" x="7004050" y="3251200"/>
          <p14:tracePt t="80323" x="6997700" y="3232150"/>
          <p14:tracePt t="80340" x="6985000" y="3219450"/>
          <p14:tracePt t="80356" x="6978650" y="3213100"/>
          <p14:tracePt t="80373" x="6965950" y="3187700"/>
          <p14:tracePt t="80389" x="6959600" y="3175000"/>
          <p14:tracePt t="80406" x="6953250" y="3168650"/>
          <p14:tracePt t="80450" x="6946900" y="3168650"/>
          <p14:tracePt t="83166" x="6946900" y="3175000"/>
          <p14:tracePt t="83174" x="6946900" y="3181350"/>
          <p14:tracePt t="83182" x="6946900" y="3194050"/>
          <p14:tracePt t="83192" x="6946900" y="3200400"/>
          <p14:tracePt t="83209" x="6940550" y="3219450"/>
          <p14:tracePt t="83225" x="6934200" y="3225800"/>
          <p14:tracePt t="83242" x="6927850" y="3232150"/>
          <p14:tracePt t="83258" x="6927850" y="3244850"/>
          <p14:tracePt t="83261" x="6921500" y="3244850"/>
          <p14:tracePt t="83275" x="6915150" y="3244850"/>
          <p14:tracePt t="83293" x="6908800" y="3251200"/>
          <p14:tracePt t="83309" x="6889750" y="3251200"/>
          <p14:tracePt t="83326" x="6883400" y="3251200"/>
          <p14:tracePt t="83342" x="6877050" y="3251200"/>
          <p14:tracePt t="83359" x="6870700" y="3251200"/>
          <p14:tracePt t="83392" x="6864350" y="3251200"/>
          <p14:tracePt t="83409" x="6858000" y="3251200"/>
          <p14:tracePt t="83426" x="6858000" y="3257550"/>
          <p14:tracePt t="83459" x="6858000" y="3263900"/>
          <p14:tracePt t="83471" x="6858000" y="3270250"/>
          <p14:tracePt t="83571" x="6858000" y="3276600"/>
          <p14:tracePt t="83593" x="6858000" y="3282950"/>
          <p14:tracePt t="83601" x="6864350" y="3282950"/>
          <p14:tracePt t="83614" x="6883400" y="3302000"/>
          <p14:tracePt t="83626" x="6889750" y="3314700"/>
          <p14:tracePt t="83642" x="6896100" y="3321050"/>
          <p14:tracePt t="83659" x="6902450" y="3321050"/>
          <p14:tracePt t="84336" x="6902450" y="3314700"/>
          <p14:tracePt t="84345" x="6902450" y="3308350"/>
          <p14:tracePt t="84620" x="6896100" y="3302000"/>
          <p14:tracePt t="84633" x="6896100" y="3295650"/>
          <p14:tracePt t="84649" x="6889750" y="3295650"/>
          <p14:tracePt t="84655" x="6889750" y="3289300"/>
          <p14:tracePt t="84662" x="6883400" y="3282950"/>
          <p14:tracePt t="84982" x="6883400" y="3289300"/>
          <p14:tracePt t="85310" x="6883400" y="3295650"/>
          <p14:tracePt t="85326" x="6883400" y="3302000"/>
          <p14:tracePt t="85743" x="6877050" y="3302000"/>
          <p14:tracePt t="85801" x="6870700" y="3302000"/>
          <p14:tracePt t="86234" x="6870700" y="3295650"/>
          <p14:tracePt t="86255" x="6864350" y="3282950"/>
          <p14:tracePt t="86261" x="6851650" y="3257550"/>
          <p14:tracePt t="86269" x="6845300" y="3238500"/>
          <p14:tracePt t="86279" x="6838950" y="3206750"/>
          <p14:tracePt t="86295" x="6807200" y="3143250"/>
          <p14:tracePt t="86311" x="6762750" y="3079750"/>
          <p14:tracePt t="86328" x="6731000" y="3022600"/>
          <p14:tracePt t="86345" x="6661150" y="2940050"/>
          <p14:tracePt t="86362" x="6584950" y="2876550"/>
          <p14:tracePt t="86379" x="6521450" y="2838450"/>
          <p14:tracePt t="86396" x="6438900" y="2806700"/>
          <p14:tracePt t="86414" x="6350000" y="2781300"/>
          <p14:tracePt t="86429" x="6229350" y="2768600"/>
          <p14:tracePt t="86446" x="6115050" y="2768600"/>
          <p14:tracePt t="86463" x="5930900" y="2768600"/>
          <p14:tracePt t="86479" x="5803900" y="2781300"/>
          <p14:tracePt t="86496" x="5689600" y="2800350"/>
          <p14:tracePt t="86513" x="5594350" y="2825750"/>
          <p14:tracePt t="86529" x="5492750" y="2870200"/>
          <p14:tracePt t="86546" x="5391150" y="2914650"/>
          <p14:tracePt t="86563" x="5232400" y="2997200"/>
          <p14:tracePt t="86579" x="5156200" y="3060700"/>
          <p14:tracePt t="86596" x="5073650" y="3124200"/>
          <p14:tracePt t="86613" x="4997450" y="3194050"/>
          <p14:tracePt t="86629" x="4921250" y="3238500"/>
          <p14:tracePt t="86646" x="4838700" y="3282950"/>
          <p14:tracePt t="86663" x="4749800" y="3333750"/>
          <p14:tracePt t="86680" x="4648200" y="3365500"/>
          <p14:tracePt t="86696" x="4597400" y="3390900"/>
          <p14:tracePt t="86713" x="4565650" y="3409950"/>
          <p14:tracePt t="86729" x="4546600" y="3429000"/>
          <p14:tracePt t="86746" x="4533900" y="3441700"/>
          <p14:tracePt t="86763" x="4508500" y="3460750"/>
          <p14:tracePt t="86780" x="4495800" y="3479800"/>
          <p14:tracePt t="86796" x="4476750" y="3498850"/>
          <p14:tracePt t="86814" x="4464050" y="3517900"/>
          <p14:tracePt t="86829" x="4457700" y="3530600"/>
          <p14:tracePt t="86846" x="4451350" y="3536950"/>
          <p14:tracePt t="86863" x="4445000" y="3549650"/>
          <p14:tracePt t="86880" x="4445000" y="3556000"/>
          <p14:tracePt t="86896" x="4445000" y="3575050"/>
          <p14:tracePt t="86913" x="4445000" y="3581400"/>
          <p14:tracePt t="86930" x="4445000" y="3594100"/>
          <p14:tracePt t="86947" x="4445000" y="3600450"/>
          <p14:tracePt t="86966" x="4445000" y="3613150"/>
          <p14:tracePt t="86980" x="4445000" y="3619500"/>
          <p14:tracePt t="86998" x="4451350" y="3638550"/>
          <p14:tracePt t="87030" x="4451350" y="3644900"/>
          <p14:tracePt t="87165" x="4457700" y="3644900"/>
          <p14:tracePt t="87671" x="4464050" y="3644900"/>
          <p14:tracePt t="87680" x="4470400" y="3644900"/>
          <p14:tracePt t="87694" x="4476750" y="3644900"/>
          <p14:tracePt t="87710" x="4489450" y="3638550"/>
          <p14:tracePt t="87717" x="4495800" y="3632200"/>
          <p14:tracePt t="87730" x="4502150" y="3625850"/>
          <p14:tracePt t="87746" x="4521200" y="3606800"/>
          <p14:tracePt t="87748" x="4533900" y="3600450"/>
          <p14:tracePt t="87763" x="4546600" y="3587750"/>
          <p14:tracePt t="87779" x="4559300" y="3568700"/>
          <p14:tracePt t="87796" x="4572000" y="3549650"/>
          <p14:tracePt t="87813" x="4584700" y="3543300"/>
          <p14:tracePt t="87830" x="4597400" y="3524250"/>
          <p14:tracePt t="87846" x="4603750" y="3517900"/>
          <p14:tracePt t="87863" x="4610100" y="3511550"/>
          <p14:tracePt t="87879" x="4616450" y="3505200"/>
          <p14:tracePt t="87934" x="4616450" y="3498850"/>
          <p14:tracePt t="91839" x="4622800" y="3498850"/>
          <p14:tracePt t="91849" x="4629150" y="3498850"/>
          <p14:tracePt t="91857" x="4660900" y="3498850"/>
          <p14:tracePt t="91869" x="4705350" y="3498850"/>
          <p14:tracePt t="91884" x="4794250" y="3498850"/>
          <p14:tracePt t="91901" x="4940300" y="3479800"/>
          <p14:tracePt t="91918" x="5092700" y="3460750"/>
          <p14:tracePt t="91934" x="5289550" y="3448050"/>
          <p14:tracePt t="91950" x="5568950" y="3409950"/>
          <p14:tracePt t="91967" x="5969000" y="3409950"/>
          <p14:tracePt t="91984" x="6318250" y="3390900"/>
          <p14:tracePt t="92001" x="6705600" y="3371850"/>
          <p14:tracePt t="92018" x="7213600" y="3359150"/>
          <p14:tracePt t="92035" x="7537450" y="3384550"/>
          <p14:tracePt t="92050" x="7842250" y="3409950"/>
          <p14:tracePt t="92067" x="7994650" y="3448050"/>
          <p14:tracePt t="92084" x="8083550" y="3473450"/>
          <p14:tracePt t="92101" x="8121650" y="3492500"/>
          <p14:tracePt t="92118" x="8147050" y="3511550"/>
          <p14:tracePt t="92134" x="8166100" y="3536950"/>
          <p14:tracePt t="92150" x="8197850" y="3562350"/>
          <p14:tracePt t="92167" x="8210550" y="3581400"/>
          <p14:tracePt t="92184" x="8229600" y="3594100"/>
          <p14:tracePt t="92201" x="8248650" y="3613150"/>
          <p14:tracePt t="92217" x="8267700" y="3638550"/>
          <p14:tracePt t="92235" x="8324850" y="3683000"/>
          <p14:tracePt t="92251" x="8420100" y="3752850"/>
          <p14:tracePt t="92253" x="8464550" y="3778250"/>
          <p14:tracePt t="92267" x="8540750" y="3822700"/>
          <p14:tracePt t="92284" x="8572500" y="3841750"/>
          <p14:tracePt t="92301" x="8585200" y="3854450"/>
          <p14:tracePt t="92368" x="8559800" y="3854450"/>
          <p14:tracePt t="92377" x="8528050" y="3854450"/>
          <p14:tracePt t="92385" x="8489950" y="3860800"/>
          <p14:tracePt t="92401" x="8413750" y="3860800"/>
          <p14:tracePt t="92418" x="8324850" y="3854450"/>
          <p14:tracePt t="92435" x="8229600" y="3835400"/>
          <p14:tracePt t="92452" x="8115300" y="3816350"/>
          <p14:tracePt t="92468" x="8039100" y="3797300"/>
          <p14:tracePt t="92485" x="7994650" y="3778250"/>
          <p14:tracePt t="92501" x="7975600" y="3765550"/>
          <p14:tracePt t="92519" x="7956550" y="3752850"/>
          <p14:tracePt t="92535" x="7943850" y="3746500"/>
          <p14:tracePt t="92660" x="7937500" y="3746500"/>
          <p14:tracePt t="92685" x="7931150" y="3746500"/>
          <p14:tracePt t="92983" x="7924800" y="3746500"/>
          <p14:tracePt t="92992" x="7918450" y="3746500"/>
          <p14:tracePt t="93004" x="7899400" y="3752850"/>
          <p14:tracePt t="93018" x="7867650" y="3759200"/>
          <p14:tracePt t="93035" x="7842250" y="3759200"/>
          <p14:tracePt t="93052" x="7823200" y="3759200"/>
          <p14:tracePt t="93068" x="7810500" y="3759200"/>
          <p14:tracePt t="93085" x="7791450" y="3759200"/>
          <p14:tracePt t="93101" x="7785100" y="3759200"/>
          <p14:tracePt t="93119" x="7772400" y="3759200"/>
          <p14:tracePt t="93136" x="7766050" y="3759200"/>
          <p14:tracePt t="93152" x="7766050" y="3752850"/>
          <p14:tracePt t="93169" x="7759700" y="3746500"/>
          <p14:tracePt t="93186" x="7753350" y="3733800"/>
          <p14:tracePt t="93202" x="7747000" y="3721100"/>
          <p14:tracePt t="93219" x="7740650" y="3708400"/>
          <p14:tracePt t="93237" x="7740650" y="3689350"/>
          <p14:tracePt t="93252" x="7740650" y="3676650"/>
          <p14:tracePt t="93269" x="7740650" y="3657600"/>
          <p14:tracePt t="93286" x="7747000" y="3638550"/>
          <p14:tracePt t="93302" x="7759700" y="3625850"/>
          <p14:tracePt t="93319" x="7778750" y="3594100"/>
          <p14:tracePt t="93336" x="7785100" y="3581400"/>
          <p14:tracePt t="93352" x="7797800" y="3562350"/>
          <p14:tracePt t="93369" x="7804150" y="3549650"/>
          <p14:tracePt t="93386" x="7823200" y="3530600"/>
          <p14:tracePt t="93402" x="7842250" y="3511550"/>
          <p14:tracePt t="93420" x="7854950" y="3486150"/>
          <p14:tracePt t="93436" x="7861300" y="3473450"/>
          <p14:tracePt t="93453" x="7867650" y="3467100"/>
          <p14:tracePt t="93490" x="7867650" y="3460750"/>
          <p14:tracePt t="93503" x="7867650" y="3454400"/>
          <p14:tracePt t="93519" x="7867650" y="3448050"/>
          <p14:tracePt t="93536" x="7867650" y="3441700"/>
          <p14:tracePt t="93553" x="7867650" y="3435350"/>
          <p14:tracePt t="93584" x="7867650" y="3429000"/>
          <p14:tracePt t="93590" x="7861300" y="3429000"/>
          <p14:tracePt t="94777" x="7861300" y="3422650"/>
          <p14:tracePt t="94786" x="7874000" y="3416300"/>
          <p14:tracePt t="94792" x="7874000" y="3409950"/>
          <p14:tracePt t="94804" x="7880350" y="3409950"/>
          <p14:tracePt t="94868" x="7886700" y="3403600"/>
          <p14:tracePt t="94888" x="7893050" y="3397250"/>
          <p14:tracePt t="94904" x="7899400" y="3390900"/>
          <p14:tracePt t="94918" x="7905750" y="3384550"/>
          <p14:tracePt t="95087" x="7893050" y="3390900"/>
          <p14:tracePt t="95094" x="7848600" y="3429000"/>
          <p14:tracePt t="95106" x="7683500" y="3543300"/>
          <p14:tracePt t="95122" x="7442200" y="3689350"/>
          <p14:tracePt t="95138" x="7207250" y="3835400"/>
          <p14:tracePt t="95155" x="6985000" y="3956050"/>
          <p14:tracePt t="95171" x="6699250" y="4070350"/>
          <p14:tracePt t="95187" x="6330950" y="4184650"/>
          <p14:tracePt t="95206" x="5632450" y="4356100"/>
          <p14:tracePt t="95222" x="5010150" y="4476750"/>
          <p14:tracePt t="95239" x="4451350" y="4508500"/>
          <p14:tracePt t="95255" x="3898900" y="4521200"/>
          <p14:tracePt t="95271" x="3340100" y="4527550"/>
          <p14:tracePt t="95288" x="2832100" y="4413250"/>
          <p14:tracePt t="95305" x="2190750" y="4235450"/>
          <p14:tracePt t="95321" x="1797050" y="4038600"/>
          <p14:tracePt t="95338" x="1416050" y="3708400"/>
          <p14:tracePt t="95355" x="1155700" y="3200400"/>
          <p14:tracePt t="95373" x="908050" y="2730500"/>
          <p14:tracePt t="95389" x="762000" y="2406650"/>
          <p14:tracePt t="95405" x="622300" y="2082800"/>
          <p14:tracePt t="95422" x="419100" y="1612900"/>
          <p14:tracePt t="95438" x="317500" y="1397000"/>
          <p14:tracePt t="95455" x="234950" y="1263650"/>
          <p14:tracePt t="95471" x="165100" y="1155700"/>
          <p14:tracePt t="95488" x="114300" y="1079500"/>
          <p14:tracePt t="95505" x="95250" y="1041400"/>
          <p14:tracePt t="95521" x="88900" y="1028700"/>
          <p14:tracePt t="95538" x="88900" y="1009650"/>
          <p14:tracePt t="95633" x="82550" y="1003300"/>
          <p14:tracePt t="95642" x="76200" y="996950"/>
          <p14:tracePt t="95657" x="38100" y="977900"/>
          <p14:tracePt t="95676" x="19050" y="971550"/>
          <p14:tracePt t="95707" x="6350" y="952500"/>
          <p14:tracePt t="95723" x="0" y="876300"/>
          <p14:tracePt t="95741" x="0" y="787400"/>
          <p14:tracePt t="95755" x="0" y="711200"/>
          <p14:tracePt t="95773" x="0" y="641350"/>
          <p14:tracePt t="95790" x="0" y="558800"/>
          <p14:tracePt t="95805" x="6350" y="520700"/>
          <p14:tracePt t="95822" x="19050" y="495300"/>
          <p14:tracePt t="95838" x="38100" y="463550"/>
          <p14:tracePt t="95855" x="57150" y="425450"/>
          <p14:tracePt t="95872" x="95250" y="387350"/>
          <p14:tracePt t="95889" x="177800" y="304800"/>
          <p14:tracePt t="95906" x="228600" y="260350"/>
          <p14:tracePt t="96862" x="1212850" y="76200"/>
          <p14:tracePt t="96871" x="1282700" y="57150"/>
          <p14:tracePt t="96889" x="1365250" y="38100"/>
          <p14:tracePt t="96905" x="1371600" y="38100"/>
          <p14:tracePt t="96991" x="1365250" y="38100"/>
          <p14:tracePt t="97009" x="1358900" y="38100"/>
          <p14:tracePt t="97016" x="1346200" y="44450"/>
          <p14:tracePt t="97026" x="1333500" y="44450"/>
          <p14:tracePt t="97040" x="1314450" y="57150"/>
          <p14:tracePt t="97056" x="1289050" y="63500"/>
          <p14:tracePt t="97073" x="1257300" y="76200"/>
          <p14:tracePt t="97089" x="1231900" y="82550"/>
          <p14:tracePt t="97106" x="1206500" y="95250"/>
          <p14:tracePt t="97122" x="1193800" y="95250"/>
          <p14:tracePt t="97139" x="1181100" y="95250"/>
          <p14:tracePt t="97156" x="1162050" y="95250"/>
          <p14:tracePt t="97173" x="1149350" y="95250"/>
          <p14:tracePt t="97189" x="1143000" y="95250"/>
          <p14:tracePt t="97206" x="1123950" y="95250"/>
          <p14:tracePt t="97222" x="1085850" y="107950"/>
          <p14:tracePt t="97239" x="1060450" y="114300"/>
          <p14:tracePt t="97956" x="1003300" y="95250"/>
          <p14:tracePt t="98214" x="1054100" y="114300"/>
          <p14:tracePt t="98222" x="1130300" y="133350"/>
          <p14:tracePt t="98229" x="1276350" y="171450"/>
          <p14:tracePt t="98240" x="1511300" y="215900"/>
          <p14:tracePt t="98257" x="2216150" y="3937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325" y="1899230"/>
            <a:ext cx="9770075" cy="4090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           </a:t>
            </a:r>
            <a:r>
              <a:rPr lang="sl-SI" sz="6000" dirty="0" smtClean="0">
                <a:solidFill>
                  <a:schemeClr val="accent1">
                    <a:lumMod val="75000"/>
                  </a:schemeClr>
                </a:solidFill>
              </a:rPr>
              <a:t>9 6 </a:t>
            </a:r>
            <a:r>
              <a:rPr lang="sl-SI" sz="6000" dirty="0" smtClean="0"/>
              <a:t>: 31 = </a:t>
            </a:r>
            <a:r>
              <a:rPr lang="sl-SI" sz="6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sl-SI" sz="6000" dirty="0" smtClean="0"/>
              <a:t> </a:t>
            </a:r>
          </a:p>
          <a:p>
            <a:pPr marL="0" indent="0">
              <a:buNone/>
            </a:pPr>
            <a:r>
              <a:rPr lang="sl-SI" sz="6000" dirty="0">
                <a:solidFill>
                  <a:srgbClr val="92D050"/>
                </a:solidFill>
                <a:sym typeface="Wingdings" panose="05000000000000000000" pitchFamily="2" charset="2"/>
              </a:rPr>
              <a:t> </a:t>
            </a:r>
            <a:r>
              <a:rPr lang="sl-SI" sz="6000" dirty="0" smtClean="0">
                <a:solidFill>
                  <a:srgbClr val="92D050"/>
                </a:solidFill>
                <a:sym typeface="Wingdings" panose="05000000000000000000" pitchFamily="2" charset="2"/>
              </a:rPr>
              <a:t>             3 </a:t>
            </a:r>
            <a:r>
              <a:rPr lang="sl-SI" sz="6000" dirty="0">
                <a:sym typeface="Wingdings" panose="05000000000000000000" pitchFamily="2" charset="2"/>
              </a:rPr>
              <a:t>ost.                 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1219193" y="4955513"/>
            <a:ext cx="1018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Pomembno! Ostanek nikoli ne sme biti večji od delitelja. </a:t>
            </a: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Ostanek 3 je manjši od 31.</a:t>
            </a:r>
            <a:endParaRPr lang="sl-SI" b="1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4" name="Navzdol ukrivljena puščica 3"/>
          <p:cNvSpPr/>
          <p:nvPr/>
        </p:nvSpPr>
        <p:spPr>
          <a:xfrm rot="10800000" flipV="1">
            <a:off x="4440192" y="1455412"/>
            <a:ext cx="1869985" cy="577236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Navzdol ukrivljena puščica 8"/>
          <p:cNvSpPr/>
          <p:nvPr/>
        </p:nvSpPr>
        <p:spPr>
          <a:xfrm rot="10800000" flipV="1">
            <a:off x="5000362" y="1526363"/>
            <a:ext cx="1441618" cy="462019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000363" y="1849883"/>
            <a:ext cx="374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30</a:t>
            </a:r>
            <a:endParaRPr lang="sl-SI" sz="12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944499" y="2134690"/>
            <a:ext cx="4316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ym typeface="Wingdings" panose="05000000000000000000" pitchFamily="2" charset="2"/>
              </a:rPr>
              <a:t>3 1=3 in KOLIKO JE 6? 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3</a:t>
            </a:r>
            <a:r>
              <a:rPr lang="sl-SI" dirty="0">
                <a:sym typeface="Wingdings" panose="05000000000000000000" pitchFamily="2" charset="2"/>
              </a:rPr>
              <a:t> </a:t>
            </a:r>
            <a:r>
              <a:rPr lang="sl-SI" dirty="0" smtClean="0">
                <a:sym typeface="Wingdings" panose="05000000000000000000" pitchFamily="2" charset="2"/>
              </a:rPr>
              <a:t>NAPIŠEM.</a:t>
            </a:r>
          </a:p>
          <a:p>
            <a:endParaRPr lang="sl-SI" dirty="0" smtClean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3 </a:t>
            </a:r>
            <a:r>
              <a:rPr lang="sl-SI" dirty="0">
                <a:sym typeface="Wingdings" panose="05000000000000000000" pitchFamily="2" charset="2"/>
              </a:rPr>
              <a:t>3= 9 IN KOLIKO JE 9? 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0</a:t>
            </a:r>
            <a:r>
              <a:rPr lang="sl-SI" dirty="0">
                <a:sym typeface="Wingdings" panose="05000000000000000000" pitchFamily="2" charset="2"/>
              </a:rPr>
              <a:t> </a:t>
            </a:r>
            <a:r>
              <a:rPr lang="sl-SI" dirty="0" smtClean="0">
                <a:sym typeface="Wingdings" panose="05000000000000000000" pitchFamily="2" charset="2"/>
              </a:rPr>
              <a:t>NAPIŠEM</a:t>
            </a:r>
            <a:r>
              <a:rPr lang="sl-SI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8" name="Elipsa 7"/>
          <p:cNvSpPr/>
          <p:nvPr/>
        </p:nvSpPr>
        <p:spPr>
          <a:xfrm>
            <a:off x="4357816" y="74141"/>
            <a:ext cx="996778" cy="906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/>
              <a:t>2</a:t>
            </a:r>
            <a:r>
              <a:rPr lang="sl-SI" sz="3600" b="1" dirty="0" smtClean="0"/>
              <a:t>.</a:t>
            </a:r>
            <a:endParaRPr lang="sl-SI" sz="3600" b="1" dirty="0"/>
          </a:p>
        </p:txBody>
      </p:sp>
      <p:sp>
        <p:nvSpPr>
          <p:cNvPr id="2" name="Pravokotnik 1"/>
          <p:cNvSpPr/>
          <p:nvPr/>
        </p:nvSpPr>
        <p:spPr>
          <a:xfrm>
            <a:off x="5354589" y="446775"/>
            <a:ext cx="4057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u="sng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MNOŽIM NAZAJ z deliteljem 31</a:t>
            </a:r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4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44"/>
    </mc:Choice>
    <mc:Fallback>
      <p:transition spd="slow" advTm="5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2701" x="812800" y="5549900"/>
          <p14:tracePt t="11150" x="844550" y="5543550"/>
          <p14:tracePt t="11159" x="876300" y="5530850"/>
          <p14:tracePt t="11166" x="914400" y="5518150"/>
          <p14:tracePt t="11176" x="958850" y="5505450"/>
          <p14:tracePt t="11193" x="1060450" y="5499100"/>
          <p14:tracePt t="11210" x="1212850" y="5486400"/>
          <p14:tracePt t="11226" x="1377950" y="5461000"/>
          <p14:tracePt t="11243" x="1543050" y="5448300"/>
          <p14:tracePt t="11260" x="1803400" y="5480050"/>
          <p14:tracePt t="11276" x="1936750" y="5505450"/>
          <p14:tracePt t="11293" x="2025650" y="5530850"/>
          <p14:tracePt t="11310" x="2101850" y="5556250"/>
          <p14:tracePt t="11327" x="2127250" y="5562600"/>
          <p14:tracePt t="11344" x="2146300" y="5575300"/>
          <p14:tracePt t="11360" x="2159000" y="5575300"/>
          <p14:tracePt t="11376" x="2165350" y="5575300"/>
          <p14:tracePt t="11393" x="2178050" y="5575300"/>
          <p14:tracePt t="11427" x="2222500" y="5575300"/>
          <p14:tracePt t="11443" x="2298700" y="5575300"/>
          <p14:tracePt t="11460" x="2482850" y="5556250"/>
          <p14:tracePt t="11477" x="2838450" y="5467350"/>
          <p14:tracePt t="11493" x="3429000" y="5359400"/>
          <p14:tracePt t="11510" x="4343400" y="5086350"/>
          <p14:tracePt t="11527" x="5086350" y="4838700"/>
          <p14:tracePt t="11543" x="5772150" y="4540250"/>
          <p14:tracePt t="11561" x="6261100" y="4254500"/>
          <p14:tracePt t="11577" x="6654800" y="3930650"/>
          <p14:tracePt t="11594" x="6813550" y="3721100"/>
          <p14:tracePt t="11610" x="6877050" y="3594100"/>
          <p14:tracePt t="11627" x="6902450" y="3479800"/>
          <p14:tracePt t="11644" x="6902450" y="3359150"/>
          <p14:tracePt t="11660" x="6883400" y="3232150"/>
          <p14:tracePt t="11677" x="6864350" y="3143250"/>
          <p14:tracePt t="11694" x="6864350" y="3073400"/>
          <p14:tracePt t="11710" x="6877050" y="2971800"/>
          <p14:tracePt t="11727" x="6915150" y="2832100"/>
          <p14:tracePt t="11744" x="7042150" y="2616200"/>
          <p14:tracePt t="11760" x="7112000" y="2495550"/>
          <p14:tracePt t="11777" x="7169150" y="2387600"/>
          <p14:tracePt t="11794" x="7188200" y="2317750"/>
          <p14:tracePt t="11810" x="7188200" y="2292350"/>
          <p14:tracePt t="11827" x="7169150" y="2273300"/>
          <p14:tracePt t="11844" x="7099300" y="2254250"/>
          <p14:tracePt t="11861" x="7029450" y="2241550"/>
          <p14:tracePt t="11878" x="6959600" y="2241550"/>
          <p14:tracePt t="11894" x="6877050" y="2254250"/>
          <p14:tracePt t="11911" x="6794500" y="2279650"/>
          <p14:tracePt t="11927" x="6750050" y="2298700"/>
          <p14:tracePt t="11945" x="6724650" y="2317750"/>
          <p14:tracePt t="11961" x="6711950" y="2317750"/>
          <p14:tracePt t="11977" x="6705600" y="2324100"/>
          <p14:tracePt t="11994" x="6692900" y="2330450"/>
          <p14:tracePt t="12011" x="6686550" y="2336800"/>
          <p14:tracePt t="12028" x="6673850" y="2349500"/>
          <p14:tracePt t="12044" x="6654800" y="2362200"/>
          <p14:tracePt t="12061" x="6635750" y="2387600"/>
          <p14:tracePt t="12077" x="6604000" y="2406650"/>
          <p14:tracePt t="12094" x="6565900" y="2432050"/>
          <p14:tracePt t="12111" x="6534150" y="2451100"/>
          <p14:tracePt t="12128" x="6496050" y="2470150"/>
          <p14:tracePt t="12268" x="6457950" y="2495550"/>
          <p14:tracePt t="12362" x="6451600" y="2501900"/>
          <p14:tracePt t="12371" x="6445250" y="2508250"/>
          <p14:tracePt t="12379" x="6432550" y="2520950"/>
          <p14:tracePt t="12395" x="6419850" y="2533650"/>
          <p14:tracePt t="12411" x="6400800" y="2552700"/>
          <p14:tracePt t="12428" x="6388100" y="2565400"/>
          <p14:tracePt t="12445" x="6381750" y="2578100"/>
          <p14:tracePt t="12964" x="6388100" y="2578100"/>
          <p14:tracePt t="12981" x="6394450" y="2578100"/>
          <p14:tracePt t="12997" x="6407150" y="2578100"/>
          <p14:tracePt t="13012" x="6413500" y="2578100"/>
          <p14:tracePt t="13026" x="6419850" y="2578100"/>
          <p14:tracePt t="13033" x="6419850" y="2571750"/>
          <p14:tracePt t="13046" x="6426200" y="2565400"/>
          <p14:tracePt t="13063" x="6432550" y="2540000"/>
          <p14:tracePt t="13081" x="6432550" y="2514600"/>
          <p14:tracePt t="13096" x="6438900" y="2495550"/>
          <p14:tracePt t="13113" x="6438900" y="2476500"/>
          <p14:tracePt t="13129" x="6432550" y="2457450"/>
          <p14:tracePt t="13146" x="6426200" y="2432050"/>
          <p14:tracePt t="13163" x="6413500" y="2419350"/>
          <p14:tracePt t="13181" x="6394450" y="2374900"/>
          <p14:tracePt t="13196" x="6375400" y="2343150"/>
          <p14:tracePt t="13213" x="6356350" y="2311400"/>
          <p14:tracePt t="13229" x="6330950" y="2266950"/>
          <p14:tracePt t="13247" x="6292850" y="2228850"/>
          <p14:tracePt t="13264" x="6261100" y="2184400"/>
          <p14:tracePt t="13280" x="6210300" y="2146300"/>
          <p14:tracePt t="13297" x="6140450" y="2108200"/>
          <p14:tracePt t="13313" x="6083300" y="2082800"/>
          <p14:tracePt t="13330" x="6007100" y="2057400"/>
          <p14:tracePt t="13346" x="5937250" y="2044700"/>
          <p14:tracePt t="13364" x="5854700" y="2025650"/>
          <p14:tracePt t="13381" x="5734050" y="2006600"/>
          <p14:tracePt t="13398" x="5670550" y="2006600"/>
          <p14:tracePt t="13413" x="5632450" y="2006600"/>
          <p14:tracePt t="13430" x="5594350" y="2006600"/>
          <p14:tracePt t="13446" x="5549900" y="2019300"/>
          <p14:tracePt t="13463" x="5511800" y="2025650"/>
          <p14:tracePt t="13479" x="5499100" y="2038350"/>
          <p14:tracePt t="13496" x="5467350" y="2038350"/>
          <p14:tracePt t="13513" x="5448300" y="2051050"/>
          <p14:tracePt t="13530" x="5429250" y="2057400"/>
          <p14:tracePt t="13547" x="5416550" y="2057400"/>
          <p14:tracePt t="13563" x="5410200" y="2063750"/>
          <p14:tracePt t="13581" x="5391150" y="2082800"/>
          <p14:tracePt t="13596" x="5359400" y="2101850"/>
          <p14:tracePt t="13614" x="5334000" y="2114550"/>
          <p14:tracePt t="13630" x="5314950" y="2133600"/>
          <p14:tracePt t="13646" x="5302250" y="2152650"/>
          <p14:tracePt t="13663" x="5283200" y="2171700"/>
          <p14:tracePt t="13679" x="5270500" y="2184400"/>
          <p14:tracePt t="13696" x="5251450" y="2203450"/>
          <p14:tracePt t="13712" x="5226050" y="2228850"/>
          <p14:tracePt t="13729" x="5207000" y="2247900"/>
          <p14:tracePt t="13746" x="5187950" y="2266950"/>
          <p14:tracePt t="13762" x="5168900" y="2279650"/>
          <p14:tracePt t="13779" x="5149850" y="2292350"/>
          <p14:tracePt t="13796" x="5137150" y="2311400"/>
          <p14:tracePt t="13813" x="5124450" y="2324100"/>
          <p14:tracePt t="13829" x="5111750" y="2336800"/>
          <p14:tracePt t="13846" x="5099050" y="2349500"/>
          <p14:tracePt t="13866" x="5092700" y="2362200"/>
          <p14:tracePt t="13882" x="5086350" y="2374900"/>
          <p14:tracePt t="13900" x="5080000" y="2400300"/>
          <p14:tracePt t="13916" x="5073650" y="2413000"/>
          <p14:tracePt t="13933" x="5067300" y="2432050"/>
          <p14:tracePt t="13952" x="5067300" y="2444750"/>
          <p14:tracePt t="13966" x="5067300" y="2457450"/>
          <p14:tracePt t="13983" x="5067300" y="2463800"/>
          <p14:tracePt t="14088" x="5067300" y="2470150"/>
          <p14:tracePt t="14106" x="5073650" y="2470150"/>
          <p14:tracePt t="14117" x="5080000" y="2470150"/>
          <p14:tracePt t="14125" x="5080000" y="2476500"/>
          <p14:tracePt t="14139" x="5086350" y="2482850"/>
          <p14:tracePt t="15402" x="5086350" y="2476500"/>
          <p14:tracePt t="15410" x="5080000" y="2457450"/>
          <p14:tracePt t="15421" x="5060950" y="2425700"/>
          <p14:tracePt t="15431" x="5054600" y="2387600"/>
          <p14:tracePt t="15448" x="5016500" y="2330450"/>
          <p14:tracePt t="15464" x="4997450" y="2311400"/>
          <p14:tracePt t="15481" x="4991100" y="2298700"/>
          <p14:tracePt t="15514" x="4984750" y="2292350"/>
          <p14:tracePt t="15531" x="4978400" y="2273300"/>
          <p14:tracePt t="15548" x="4965700" y="2254250"/>
          <p14:tracePt t="15564" x="4953000" y="2235200"/>
          <p14:tracePt t="15581" x="4940300" y="2222500"/>
          <p14:tracePt t="15598" x="4914900" y="2184400"/>
          <p14:tracePt t="15615" x="4889500" y="2159000"/>
          <p14:tracePt t="15631" x="4857750" y="2127250"/>
          <p14:tracePt t="15648" x="4819650" y="2101850"/>
          <p14:tracePt t="15665" x="4749800" y="2070100"/>
          <p14:tracePt t="15681" x="4679950" y="2051050"/>
          <p14:tracePt t="15698" x="4565650" y="2012950"/>
          <p14:tracePt t="15715" x="4502150" y="1993900"/>
          <p14:tracePt t="15731" x="4406900" y="1987550"/>
          <p14:tracePt t="15747" x="4324350" y="1987550"/>
          <p14:tracePt t="15765" x="4235450" y="1993900"/>
          <p14:tracePt t="15781" x="4152900" y="2019300"/>
          <p14:tracePt t="15798" x="4083050" y="2057400"/>
          <p14:tracePt t="15815" x="3994150" y="2114550"/>
          <p14:tracePt t="15831" x="3860800" y="2241550"/>
          <p14:tracePt t="15848" x="3797300" y="2330450"/>
          <p14:tracePt t="15865" x="3759200" y="2413000"/>
          <p14:tracePt t="15881" x="3733800" y="2508250"/>
          <p14:tracePt t="15898" x="3708400" y="2628900"/>
          <p14:tracePt t="15914" x="3689350" y="2749550"/>
          <p14:tracePt t="15931" x="3676650" y="2851150"/>
          <p14:tracePt t="15948" x="3676650" y="3054350"/>
          <p14:tracePt t="15965" x="3695700" y="3175000"/>
          <p14:tracePt t="15981" x="3708400" y="3270250"/>
          <p14:tracePt t="15998" x="3708400" y="3340100"/>
          <p14:tracePt t="16015" x="3702050" y="3409950"/>
          <p14:tracePt t="16032" x="3689350" y="3511550"/>
          <p14:tracePt t="16049" x="3683000" y="3549650"/>
          <p14:tracePt t="16066" x="3676650" y="3568700"/>
          <p14:tracePt t="16082" x="3676650" y="3600450"/>
          <p14:tracePt t="16100" x="3676650" y="3613150"/>
          <p14:tracePt t="16116" x="3676650" y="3632200"/>
          <p14:tracePt t="16133" x="3676650" y="3657600"/>
          <p14:tracePt t="16149" x="3670300" y="3670300"/>
          <p14:tracePt t="16166" x="3670300" y="3689350"/>
          <p14:tracePt t="16183" x="3663950" y="3695700"/>
          <p14:tracePt t="16199" x="3663950" y="3702050"/>
          <p14:tracePt t="16216" x="3657600" y="3708400"/>
          <p14:tracePt t="16396" x="3651250" y="3702050"/>
          <p14:tracePt t="16405" x="3651250" y="3695700"/>
          <p14:tracePt t="16417" x="3644900" y="3676650"/>
          <p14:tracePt t="16432" x="3644900" y="3657600"/>
          <p14:tracePt t="16449" x="3638550" y="3625850"/>
          <p14:tracePt t="16465" x="3625850" y="3575050"/>
          <p14:tracePt t="16482" x="3619500" y="3505200"/>
          <p14:tracePt t="16499" x="3606800" y="3435350"/>
          <p14:tracePt t="16515" x="3606800" y="3359150"/>
          <p14:tracePt t="16532" x="3594100" y="3251200"/>
          <p14:tracePt t="16550" x="3594100" y="3200400"/>
          <p14:tracePt t="16565" x="3587750" y="3175000"/>
          <p14:tracePt t="16582" x="3581400" y="3155950"/>
          <p14:tracePt t="16599" x="3568700" y="3136900"/>
          <p14:tracePt t="16615" x="3562350" y="3117850"/>
          <p14:tracePt t="16632" x="3556000" y="3092450"/>
          <p14:tracePt t="16649" x="3549650" y="3079750"/>
          <p14:tracePt t="16665" x="3543300" y="3067050"/>
          <p14:tracePt t="16682" x="3543300" y="3054350"/>
          <p14:tracePt t="16699" x="3536950" y="3035300"/>
          <p14:tracePt t="16716" x="3536950" y="3009900"/>
          <p14:tracePt t="16732" x="3536950" y="2997200"/>
          <p14:tracePt t="16750" x="3536950" y="2978150"/>
          <p14:tracePt t="16766" x="3536950" y="2965450"/>
          <p14:tracePt t="16782" x="3536950" y="2946400"/>
          <p14:tracePt t="16799" x="3536950" y="2933700"/>
          <p14:tracePt t="16816" x="3543300" y="2908300"/>
          <p14:tracePt t="16833" x="3556000" y="2876550"/>
          <p14:tracePt t="16850" x="3575050" y="2838450"/>
          <p14:tracePt t="16865" x="3581400" y="2819400"/>
          <p14:tracePt t="16882" x="3581400" y="2800350"/>
          <p14:tracePt t="16899" x="3594100" y="2781300"/>
          <p14:tracePt t="16916" x="3600450" y="2762250"/>
          <p14:tracePt t="16933" x="3613150" y="2749550"/>
          <p14:tracePt t="16949" x="3613150" y="2724150"/>
          <p14:tracePt t="16966" x="3619500" y="2698750"/>
          <p14:tracePt t="16983" x="3619500" y="2686050"/>
          <p14:tracePt t="16999" x="3625850" y="2667000"/>
          <p14:tracePt t="17016" x="3625850" y="2647950"/>
          <p14:tracePt t="17032" x="3625850" y="2635250"/>
          <p14:tracePt t="17034" x="3625850" y="2622550"/>
          <p14:tracePt t="17049" x="3632200" y="2616200"/>
          <p14:tracePt t="17067" x="3632200" y="2590800"/>
          <p14:tracePt t="17083" x="3638550" y="2584450"/>
          <p14:tracePt t="17099" x="3638550" y="2571750"/>
          <p14:tracePt t="17116" x="3638550" y="2565400"/>
          <p14:tracePt t="17134" x="3638550" y="2552700"/>
          <p14:tracePt t="17149" x="3638550" y="2546350"/>
          <p14:tracePt t="17167" x="3638550" y="2533650"/>
          <p14:tracePt t="17183" x="3638550" y="2527300"/>
          <p14:tracePt t="17201" x="3638550" y="2520950"/>
          <p14:tracePt t="17235" x="3638550" y="2514600"/>
          <p14:tracePt t="19010" x="3638550" y="2527300"/>
          <p14:tracePt t="19022" x="3638550" y="2540000"/>
          <p14:tracePt t="19037" x="3638550" y="2571750"/>
          <p14:tracePt t="19053" x="3644900" y="2635250"/>
          <p14:tracePt t="19070" x="3657600" y="2698750"/>
          <p14:tracePt t="19085" x="3657600" y="2749550"/>
          <p14:tracePt t="19102" x="3657600" y="2794000"/>
          <p14:tracePt t="19121" x="3644900" y="2901950"/>
          <p14:tracePt t="19136" x="3644900" y="2984500"/>
          <p14:tracePt t="19153" x="3644900" y="3073400"/>
          <p14:tracePt t="19169" x="3644900" y="3149600"/>
          <p14:tracePt t="19186" x="3657600" y="3225800"/>
          <p14:tracePt t="19202" x="3676650" y="3308350"/>
          <p14:tracePt t="19218" x="3695700" y="3359150"/>
          <p14:tracePt t="19235" x="3714750" y="3378200"/>
          <p14:tracePt t="19251" x="3721100" y="3390900"/>
          <p14:tracePt t="19268" x="3727450" y="3403600"/>
          <p14:tracePt t="19301" x="3727450" y="3409950"/>
          <p14:tracePt t="19318" x="3727450" y="3422650"/>
          <p14:tracePt t="19335" x="3727450" y="3429000"/>
          <p14:tracePt t="19351" x="3727450" y="3448050"/>
          <p14:tracePt t="19369" x="3733800" y="3467100"/>
          <p14:tracePt t="19386" x="3740150" y="3486150"/>
          <p14:tracePt t="19403" x="3740150" y="3498850"/>
          <p14:tracePt t="19420" x="3746500" y="3498850"/>
          <p14:tracePt t="19444" x="3752850" y="3498850"/>
          <p14:tracePt t="19482" x="3752850" y="3492500"/>
          <p14:tracePt t="20082" x="3752850" y="3486150"/>
          <p14:tracePt t="20095" x="3752850" y="3479800"/>
          <p14:tracePt t="20109" x="3752850" y="3473450"/>
          <p14:tracePt t="20119" x="3752850" y="3467100"/>
          <p14:tracePt t="20136" x="3752850" y="3460750"/>
          <p14:tracePt t="20154" x="3752850" y="3454400"/>
          <p14:tracePt t="20169" x="3752850" y="3441700"/>
          <p14:tracePt t="20186" x="3752850" y="3435350"/>
          <p14:tracePt t="20203" x="3752850" y="3422650"/>
          <p14:tracePt t="20219" x="3752850" y="3416300"/>
          <p14:tracePt t="20237" x="3752850" y="3409950"/>
          <p14:tracePt t="20269" x="3752850" y="3397250"/>
          <p14:tracePt t="20286" x="3752850" y="3390900"/>
          <p14:tracePt t="20303" x="3752850" y="3378200"/>
          <p14:tracePt t="20319" x="3752850" y="3365500"/>
          <p14:tracePt t="20335" x="3752850" y="3352800"/>
          <p14:tracePt t="20352" x="3752850" y="3346450"/>
          <p14:tracePt t="20611" x="3746500" y="3346450"/>
          <p14:tracePt t="20624" x="3746500" y="3352800"/>
          <p14:tracePt t="20642" x="3740150" y="3359150"/>
          <p14:tracePt t="20657" x="3733800" y="3359150"/>
          <p14:tracePt t="20743" x="3733800" y="3365500"/>
          <p14:tracePt t="22389" x="3733800" y="3371850"/>
          <p14:tracePt t="22401" x="3740150" y="3384550"/>
          <p14:tracePt t="22422" x="3740150" y="3390900"/>
          <p14:tracePt t="22447" x="3746500" y="3390900"/>
          <p14:tracePt t="23487" x="3759200" y="3371850"/>
          <p14:tracePt t="23497" x="3771900" y="3340100"/>
          <p14:tracePt t="23507" x="3784600" y="3308350"/>
          <p14:tracePt t="23522" x="3816350" y="3219450"/>
          <p14:tracePt t="23539" x="3892550" y="3124200"/>
          <p14:tracePt t="23555" x="3975100" y="3035300"/>
          <p14:tracePt t="23574" x="4064000" y="2959100"/>
          <p14:tracePt t="23589" x="4152900" y="2882900"/>
          <p14:tracePt t="23606" x="4229100" y="2806700"/>
          <p14:tracePt t="23622" x="4324350" y="2724150"/>
          <p14:tracePt t="23639" x="4457700" y="2609850"/>
          <p14:tracePt t="23655" x="4546600" y="2533650"/>
          <p14:tracePt t="23672" x="4648200" y="2457450"/>
          <p14:tracePt t="23689" x="4756150" y="2374900"/>
          <p14:tracePt t="23706" x="4857750" y="2292350"/>
          <p14:tracePt t="23722" x="4972050" y="2203450"/>
          <p14:tracePt t="23739" x="5073650" y="2127250"/>
          <p14:tracePt t="23756" x="5219700" y="2025650"/>
          <p14:tracePt t="23773" x="5308600" y="1981200"/>
          <p14:tracePt t="23793" x="5391150" y="1943100"/>
          <p14:tracePt t="23809" x="5530850" y="1885950"/>
          <p14:tracePt t="23826" x="5613400" y="1860550"/>
          <p14:tracePt t="23843" x="5683250" y="1816100"/>
          <p14:tracePt t="23857" x="5765800" y="1784350"/>
          <p14:tracePt t="23873" x="5867400" y="1758950"/>
          <p14:tracePt t="23890" x="5981700" y="1727200"/>
          <p14:tracePt t="23907" x="6083300" y="1701800"/>
          <p14:tracePt t="23923" x="6172200" y="1676400"/>
          <p14:tracePt t="23940" x="6311900" y="1657350"/>
          <p14:tracePt t="23957" x="6400800" y="1657350"/>
          <p14:tracePt t="23973" x="6470650" y="1670050"/>
          <p14:tracePt t="23990" x="6546850" y="1689100"/>
          <p14:tracePt t="24009" x="6604000" y="1720850"/>
          <p14:tracePt t="24013" x="6623050" y="1733550"/>
          <p14:tracePt t="24025" x="6635750" y="1746250"/>
          <p14:tracePt t="24042" x="6654800" y="1765300"/>
          <p14:tracePt t="24057" x="6673850" y="1809750"/>
          <p14:tracePt t="24074" x="6692900" y="1873250"/>
          <p14:tracePt t="24091" x="6718300" y="1936750"/>
          <p14:tracePt t="24107" x="6731000" y="1974850"/>
          <p14:tracePt t="24124" x="6750050" y="2012950"/>
          <p14:tracePt t="24140" x="6756400" y="2038350"/>
          <p14:tracePt t="24157" x="6762750" y="2063750"/>
          <p14:tracePt t="24174" x="6769100" y="2082800"/>
          <p14:tracePt t="24192" x="6769100" y="2101850"/>
          <p14:tracePt t="24207" x="6769100" y="2120900"/>
          <p14:tracePt t="24224" x="6756400" y="2139950"/>
          <p14:tracePt t="24241" x="6743700" y="2159000"/>
          <p14:tracePt t="24259" x="6718300" y="2190750"/>
          <p14:tracePt t="24276" x="6699250" y="2209800"/>
          <p14:tracePt t="24292" x="6680200" y="2228850"/>
          <p14:tracePt t="24308" x="6673850" y="2235200"/>
          <p14:tracePt t="24324" x="6667500" y="2241550"/>
          <p14:tracePt t="24343" x="6648450" y="2254250"/>
          <p14:tracePt t="24359" x="6629400" y="2266950"/>
          <p14:tracePt t="24375" x="6610350" y="2286000"/>
          <p14:tracePt t="24393" x="6597650" y="2305050"/>
          <p14:tracePt t="24408" x="6578600" y="2311400"/>
          <p14:tracePt t="24424" x="6559550" y="2324100"/>
          <p14:tracePt t="24442" x="6540500" y="2336800"/>
          <p14:tracePt t="24458" x="6527800" y="2343150"/>
          <p14:tracePt t="24475" x="6502400" y="2355850"/>
          <p14:tracePt t="24492" x="6483350" y="2368550"/>
          <p14:tracePt t="24509" x="6470650" y="2374900"/>
          <p14:tracePt t="24525" x="6451600" y="2381250"/>
          <p14:tracePt t="24529" x="6451600" y="2387600"/>
          <p14:tracePt t="24548" x="6445250" y="2387600"/>
          <p14:tracePt t="25535" x="6445250" y="2381250"/>
          <p14:tracePt t="25543" x="6445250" y="2374900"/>
          <p14:tracePt t="25556" x="6445250" y="2368550"/>
          <p14:tracePt t="26042" x="6438900" y="2368550"/>
          <p14:tracePt t="26057" x="6432550" y="2374900"/>
          <p14:tracePt t="26068" x="6426200" y="2374900"/>
          <p14:tracePt t="26076" x="6426200" y="2381250"/>
          <p14:tracePt t="26141" x="6419850" y="2381250"/>
          <p14:tracePt t="26475" x="6419850" y="2387600"/>
          <p14:tracePt t="26482" x="6432550" y="2413000"/>
          <p14:tracePt t="26494" x="6438900" y="2432050"/>
          <p14:tracePt t="26513" x="6451600" y="2457450"/>
          <p14:tracePt t="26527" x="6464300" y="2463800"/>
          <p14:tracePt t="26543" x="6464300" y="2470150"/>
          <p14:tracePt t="26714" x="6464300" y="2476500"/>
          <p14:tracePt t="26731" x="6457950" y="2476500"/>
          <p14:tracePt t="26751" x="6451600" y="2476500"/>
          <p14:tracePt t="27174" x="6451600" y="2470150"/>
          <p14:tracePt t="27181" x="6451600" y="2463800"/>
          <p14:tracePt t="27198" x="6451600" y="2444750"/>
          <p14:tracePt t="27209" x="6451600" y="2419350"/>
          <p14:tracePt t="27226" x="6432550" y="2374900"/>
          <p14:tracePt t="27243" x="6413500" y="2305050"/>
          <p14:tracePt t="27260" x="6388100" y="2228850"/>
          <p14:tracePt t="27277" x="6375400" y="2171700"/>
          <p14:tracePt t="27294" x="6350000" y="2108200"/>
          <p14:tracePt t="27311" x="6305550" y="1993900"/>
          <p14:tracePt t="27329" x="6248400" y="1917700"/>
          <p14:tracePt t="27344" x="6178550" y="1847850"/>
          <p14:tracePt t="27361" x="6108700" y="1790700"/>
          <p14:tracePt t="27377" x="6000750" y="1727200"/>
          <p14:tracePt t="27395" x="5848350" y="1657350"/>
          <p14:tracePt t="27412" x="5740400" y="1631950"/>
          <p14:tracePt t="27428" x="5626100" y="1612900"/>
          <p14:tracePt t="27444" x="5518150" y="1593850"/>
          <p14:tracePt t="27461" x="5410200" y="1568450"/>
          <p14:tracePt t="27479" x="5295900" y="1543050"/>
          <p14:tracePt t="27495" x="5124450" y="1511300"/>
          <p14:tracePt t="27513" x="5022850" y="1504950"/>
          <p14:tracePt t="27529" x="4921250" y="1504950"/>
          <p14:tracePt t="27546" x="4832350" y="1524000"/>
          <p14:tracePt t="27561" x="4749800" y="1549400"/>
          <p14:tracePt t="27578" x="4673600" y="1587500"/>
          <p14:tracePt t="27595" x="4584700" y="1663700"/>
          <p14:tracePt t="27614" x="4546600" y="1727200"/>
          <p14:tracePt t="27629" x="4508500" y="1790700"/>
          <p14:tracePt t="27646" x="4483100" y="1866900"/>
          <p14:tracePt t="27661" x="4457700" y="1936750"/>
          <p14:tracePt t="27679" x="4445000" y="1993900"/>
          <p14:tracePt t="27695" x="4432300" y="2025650"/>
          <p14:tracePt t="27697" x="4425950" y="2032000"/>
          <p14:tracePt t="27712" x="4425950" y="2044700"/>
          <p14:tracePt t="27730" x="4425950" y="2082800"/>
          <p14:tracePt t="27745" x="4432300" y="2108200"/>
          <p14:tracePt t="27762" x="4438650" y="2139950"/>
          <p14:tracePt t="27779" x="4457700" y="2165350"/>
          <p14:tracePt t="27796" x="4470400" y="2216150"/>
          <p14:tracePt t="27812" x="4495800" y="2260600"/>
          <p14:tracePt t="27830" x="4527550" y="2317750"/>
          <p14:tracePt t="27845" x="4546600" y="2355850"/>
          <p14:tracePt t="27863" x="4565650" y="2374900"/>
          <p14:tracePt t="27878" x="4578350" y="2393950"/>
          <p14:tracePt t="27895" x="4591050" y="2406650"/>
          <p14:tracePt t="27912" x="4597400" y="2425700"/>
          <p14:tracePt t="27930" x="4616450" y="2451100"/>
          <p14:tracePt t="27945" x="4629150" y="2457450"/>
          <p14:tracePt t="27963" x="4635500" y="2470150"/>
          <p14:tracePt t="27978" x="4641850" y="2476500"/>
          <p14:tracePt t="27995" x="4648200" y="2482850"/>
          <p14:tracePt t="28012" x="4654550" y="2495550"/>
          <p14:tracePt t="28029" x="4667250" y="2514600"/>
          <p14:tracePt t="28046" x="4679950" y="2520950"/>
          <p14:tracePt t="28061" x="4692650" y="2533650"/>
          <p14:tracePt t="28077" x="4692650" y="2540000"/>
          <p14:tracePt t="28436" x="4686300" y="2527300"/>
          <p14:tracePt t="28446" x="4679950" y="2520950"/>
          <p14:tracePt t="28455" x="4673600" y="2508250"/>
          <p14:tracePt t="28462" x="4660900" y="2495550"/>
          <p14:tracePt t="28480" x="4641850" y="2432050"/>
          <p14:tracePt t="28496" x="4610100" y="2349500"/>
          <p14:tracePt t="28511" x="4565650" y="2266950"/>
          <p14:tracePt t="28530" x="4470400" y="2133600"/>
          <p14:tracePt t="28546" x="4406900" y="2063750"/>
          <p14:tracePt t="28562" x="4356100" y="2000250"/>
          <p14:tracePt t="28578" x="4286250" y="1943100"/>
          <p14:tracePt t="28595" x="4216400" y="1911350"/>
          <p14:tracePt t="28611" x="4159250" y="1892300"/>
          <p14:tracePt t="28631" x="4083050" y="1873250"/>
          <p14:tracePt t="28646" x="4032250" y="1873250"/>
          <p14:tracePt t="28663" x="3962400" y="1866900"/>
          <p14:tracePt t="28678" x="3892550" y="1866900"/>
          <p14:tracePt t="28696" x="3822700" y="1879600"/>
          <p14:tracePt t="28712" x="3759200" y="1898650"/>
          <p14:tracePt t="28730" x="3689350" y="1917700"/>
          <p14:tracePt t="28747" x="3600450" y="1943100"/>
          <p14:tracePt t="28763" x="3517900" y="1968500"/>
          <p14:tracePt t="28780" x="3435350" y="1993900"/>
          <p14:tracePt t="28796" x="3352800" y="2019300"/>
          <p14:tracePt t="28813" x="3289300" y="2044700"/>
          <p14:tracePt t="28830" x="3181350" y="2082800"/>
          <p14:tracePt t="28847" x="3124200" y="2108200"/>
          <p14:tracePt t="28863" x="3073400" y="2146300"/>
          <p14:tracePt t="28880" x="3028950" y="2184400"/>
          <p14:tracePt t="28896" x="3009900" y="2209800"/>
          <p14:tracePt t="28912" x="2990850" y="2241550"/>
          <p14:tracePt t="28931" x="2965450" y="2266950"/>
          <p14:tracePt t="28947" x="2959100" y="2279650"/>
          <p14:tracePt t="28964" x="2952750" y="2292350"/>
          <p14:tracePt t="28980" x="2946400" y="2305050"/>
          <p14:tracePt t="28996" x="2940050" y="2317750"/>
          <p14:tracePt t="29013" x="2940050" y="2330450"/>
          <p14:tracePt t="29031" x="2940050" y="2355850"/>
          <p14:tracePt t="29035" x="2933700" y="2362200"/>
          <p14:tracePt t="29047" x="2933700" y="2381250"/>
          <p14:tracePt t="29064" x="2933700" y="2400300"/>
          <p14:tracePt t="29079" x="2933700" y="2425700"/>
          <p14:tracePt t="29096" x="2946400" y="2438400"/>
          <p14:tracePt t="29113" x="2946400" y="2451100"/>
          <p14:tracePt t="29131" x="2952750" y="2457450"/>
          <p14:tracePt t="29146" x="2952750" y="2463800"/>
          <p14:tracePt t="29881" x="2952750" y="2457450"/>
          <p14:tracePt t="29906" x="2952750" y="2451100"/>
          <p14:tracePt t="30071" x="2952750" y="2444750"/>
          <p14:tracePt t="32516" x="2959100" y="2444750"/>
          <p14:tracePt t="32525" x="2959100" y="2451100"/>
          <p14:tracePt t="32533" x="2971800" y="2457450"/>
          <p14:tracePt t="32548" x="2984500" y="2489200"/>
          <p14:tracePt t="32565" x="2997200" y="2546350"/>
          <p14:tracePt t="32581" x="2997200" y="2616200"/>
          <p14:tracePt t="32598" x="2997200" y="2736850"/>
          <p14:tracePt t="32615" x="3016250" y="2889250"/>
          <p14:tracePt t="32633" x="3054350" y="3130550"/>
          <p14:tracePt t="32649" x="3060700" y="3238500"/>
          <p14:tracePt t="32665" x="3079750" y="3321050"/>
          <p14:tracePt t="32682" x="3092450" y="3390900"/>
          <p14:tracePt t="32699" x="3111500" y="3441700"/>
          <p14:tracePt t="32715" x="3117850" y="3454400"/>
          <p14:tracePt t="32841" x="3117850" y="3448050"/>
          <p14:tracePt t="32846" x="3117850" y="3441700"/>
          <p14:tracePt t="32855" x="3117850" y="3429000"/>
          <p14:tracePt t="32867" x="3124200" y="3422650"/>
          <p14:tracePt t="32886" x="3124200" y="3403600"/>
          <p14:tracePt t="32901" x="3124200" y="3397250"/>
          <p14:tracePt t="32919" x="3124200" y="3390900"/>
          <p14:tracePt t="33393" x="3130550" y="3390900"/>
          <p14:tracePt t="33517" x="3136900" y="3390900"/>
          <p14:tracePt t="33829" x="3143250" y="3390900"/>
          <p14:tracePt t="33837" x="3149600" y="3390900"/>
          <p14:tracePt t="33852" x="3162300" y="3390900"/>
          <p14:tracePt t="33866" x="3175000" y="3390900"/>
          <p14:tracePt t="33900" x="3181350" y="3390900"/>
          <p14:tracePt t="33916" x="3181350" y="3384550"/>
          <p14:tracePt t="33935" x="3187700" y="3378200"/>
          <p14:tracePt t="34124" x="3187700" y="3371850"/>
          <p14:tracePt t="34415" x="3187700" y="3365500"/>
          <p14:tracePt t="34530" x="3187700" y="3359150"/>
          <p14:tracePt t="34539" x="3187700" y="3352800"/>
          <p14:tracePt t="34553" x="3187700" y="3346450"/>
          <p14:tracePt t="34566" x="3187700" y="3333750"/>
          <p14:tracePt t="34583" x="3187700" y="3327400"/>
          <p14:tracePt t="34600" x="3181350" y="3314700"/>
          <p14:tracePt t="34654" x="3181350" y="3308350"/>
          <p14:tracePt t="34704" x="3181350" y="3302000"/>
          <p14:tracePt t="34726" x="3175000" y="3302000"/>
          <p14:tracePt t="34779" x="3168650" y="3295650"/>
          <p14:tracePt t="34785" x="3168650" y="3289300"/>
          <p14:tracePt t="34850" x="3162300" y="3282950"/>
          <p14:tracePt t="34869" x="3162300" y="3276600"/>
          <p14:tracePt t="34888" x="3162300" y="3270250"/>
          <p14:tracePt t="34902" x="3162300" y="3263900"/>
          <p14:tracePt t="35037" x="3162300" y="3257550"/>
          <p14:tracePt t="35054" x="3162300" y="3251200"/>
          <p14:tracePt t="35070" x="3162300" y="3244850"/>
          <p14:tracePt t="35077" x="3162300" y="3238500"/>
          <p14:tracePt t="35093" x="3162300" y="3232150"/>
          <p14:tracePt t="35119" x="3162300" y="3225800"/>
          <p14:tracePt t="35127" x="3162300" y="3219450"/>
          <p14:tracePt t="35136" x="3155950" y="3213100"/>
          <p14:tracePt t="35152" x="3155950" y="3206750"/>
          <p14:tracePt t="35168" x="3143250" y="3194050"/>
          <p14:tracePt t="35236" x="3136900" y="3187700"/>
          <p14:tracePt t="40962" x="3149600" y="3181350"/>
          <p14:tracePt t="40971" x="3175000" y="3168650"/>
          <p14:tracePt t="40980" x="3213100" y="3155950"/>
          <p14:tracePt t="40990" x="3251200" y="3149600"/>
          <p14:tracePt t="41006" x="3359150" y="3117850"/>
          <p14:tracePt t="41023" x="3416300" y="3098800"/>
          <p14:tracePt t="41039" x="3454400" y="3086100"/>
          <p14:tracePt t="41058" x="3473450" y="3073400"/>
          <p14:tracePt t="41073" x="3486150" y="3073400"/>
          <p14:tracePt t="41090" x="3492500" y="3067050"/>
          <p14:tracePt t="41142" x="3498850" y="3067050"/>
          <p14:tracePt t="41155" x="3498850" y="3060700"/>
          <p14:tracePt t="41163" x="3505200" y="3060700"/>
          <p14:tracePt t="41177" x="3517900" y="3054350"/>
          <p14:tracePt t="41189" x="3524250" y="3054350"/>
          <p14:tracePt t="41206" x="3543300" y="3035300"/>
          <p14:tracePt t="41223" x="3556000" y="3022600"/>
          <p14:tracePt t="41240" x="3594100" y="2997200"/>
          <p14:tracePt t="41256" x="3638550" y="2978150"/>
          <p14:tracePt t="41273" x="3714750" y="2940050"/>
          <p14:tracePt t="41290" x="3784600" y="2908300"/>
          <p14:tracePt t="41307" x="3892550" y="2870200"/>
          <p14:tracePt t="41324" x="4057650" y="2819400"/>
          <p14:tracePt t="41340" x="4311650" y="2762250"/>
          <p14:tracePt t="41357" x="4533900" y="2705100"/>
          <p14:tracePt t="41373" x="4749800" y="2654300"/>
          <p14:tracePt t="41390" x="4908550" y="2628900"/>
          <p14:tracePt t="41408" x="5060950" y="2597150"/>
          <p14:tracePt t="41424" x="5289550" y="2559050"/>
          <p14:tracePt t="41440" x="5397500" y="2533650"/>
          <p14:tracePt t="41457" x="5499100" y="2520950"/>
          <p14:tracePt t="41476" x="5600700" y="2508250"/>
          <p14:tracePt t="41491" x="5683250" y="2501900"/>
          <p14:tracePt t="41509" x="5753100" y="2482850"/>
          <p14:tracePt t="41514" x="5797550" y="2470150"/>
          <p14:tracePt t="41527" x="5835650" y="2457450"/>
          <p14:tracePt t="41542" x="5956300" y="2419350"/>
          <p14:tracePt t="41559" x="6026150" y="2393950"/>
          <p14:tracePt t="41574" x="6083300" y="2387600"/>
          <p14:tracePt t="41591" x="6102350" y="2387600"/>
          <p14:tracePt t="41607" x="6121400" y="2387600"/>
          <p14:tracePt t="41624" x="6134100" y="2387600"/>
          <p14:tracePt t="41641" x="6153150" y="2387600"/>
          <p14:tracePt t="41658" x="6165850" y="2393950"/>
          <p14:tracePt t="41674" x="6203950" y="2419350"/>
          <p14:tracePt t="41691" x="6254750" y="2438400"/>
          <p14:tracePt t="41708" x="6299200" y="2463800"/>
          <p14:tracePt t="41725" x="6324600" y="2476500"/>
          <p14:tracePt t="41741" x="6350000" y="2489200"/>
          <p14:tracePt t="41759" x="6369050" y="2495550"/>
          <p14:tracePt t="41775" x="6375400" y="2495550"/>
          <p14:tracePt t="41792" x="6381750" y="2501900"/>
          <p14:tracePt t="41808" x="6388100" y="2508250"/>
          <p14:tracePt t="41825" x="6394450" y="2514600"/>
          <p14:tracePt t="41841" x="6400800" y="2520950"/>
          <p14:tracePt t="41859" x="6413500" y="2546350"/>
          <p14:tracePt t="41876" x="6432550" y="2559050"/>
          <p14:tracePt t="41892" x="6445250" y="2578100"/>
          <p14:tracePt t="41909" x="6451600" y="2584450"/>
          <p14:tracePt t="41925" x="6451600" y="2590800"/>
          <p14:tracePt t="42931" x="6451600" y="2584450"/>
          <p14:tracePt t="42947" x="6451600" y="2578100"/>
          <p14:tracePt t="42955" x="6451600" y="2571750"/>
          <p14:tracePt t="42968" x="6445250" y="2571750"/>
          <p14:tracePt t="42977" x="6445250" y="2565400"/>
          <p14:tracePt t="42992" x="6438900" y="2565400"/>
          <p14:tracePt t="43009" x="6432550" y="2565400"/>
          <p14:tracePt t="43026" x="6426200" y="2552700"/>
          <p14:tracePt t="43333" x="6419850" y="2552700"/>
          <p14:tracePt t="43342" x="6407150" y="2552700"/>
          <p14:tracePt t="43350" x="6388100" y="2559050"/>
          <p14:tracePt t="43359" x="6369050" y="2559050"/>
          <p14:tracePt t="43377" x="6286500" y="2565400"/>
          <p14:tracePt t="43392" x="6235700" y="2578100"/>
          <p14:tracePt t="43410" x="6178550" y="2584450"/>
          <p14:tracePt t="43426" x="6127750" y="2584450"/>
          <p14:tracePt t="43442" x="6083300" y="2590800"/>
          <p14:tracePt t="43459" x="6032500" y="2603500"/>
          <p14:tracePt t="43475" x="5981700" y="2609850"/>
          <p14:tracePt t="43492" x="5854700" y="2609850"/>
          <p14:tracePt t="43511" x="5759450" y="2616200"/>
          <p14:tracePt t="43525" x="5645150" y="2616200"/>
          <p14:tracePt t="43542" x="5543550" y="2628900"/>
          <p14:tracePt t="43561" x="5441950" y="2647950"/>
          <p14:tracePt t="43576" x="5353050" y="2679700"/>
          <p14:tracePt t="43595" x="5181600" y="2724150"/>
          <p14:tracePt t="43610" x="5080000" y="2749550"/>
          <p14:tracePt t="43628" x="4972050" y="2774950"/>
          <p14:tracePt t="43643" x="4864100" y="2813050"/>
          <p14:tracePt t="43661" x="4749800" y="2851150"/>
          <p14:tracePt t="43677" x="4635500" y="2882900"/>
          <p14:tracePt t="43694" x="4533900" y="2914650"/>
          <p14:tracePt t="43711" x="4375150" y="2959100"/>
          <p14:tracePt t="43728" x="4267200" y="2984500"/>
          <p14:tracePt t="43743" x="4184650" y="3016250"/>
          <p14:tracePt t="43761" x="4114800" y="3048000"/>
          <p14:tracePt t="43779" x="4000500" y="3105150"/>
          <p14:tracePt t="43794" x="3962400" y="3130550"/>
          <p14:tracePt t="43811" x="3867150" y="3181350"/>
          <p14:tracePt t="43827" x="3822700" y="3213100"/>
          <p14:tracePt t="43844" x="3790950" y="3238500"/>
          <p14:tracePt t="43860" x="3759200" y="3270250"/>
          <p14:tracePt t="43878" x="3714750" y="3308350"/>
          <p14:tracePt t="43893" x="3683000" y="3340100"/>
          <p14:tracePt t="43911" x="3632200" y="3390900"/>
          <p14:tracePt t="43927" x="3594100" y="3454400"/>
          <p14:tracePt t="43944" x="3556000" y="3517900"/>
          <p14:tracePt t="43960" x="3536950" y="3562350"/>
          <p14:tracePt t="43978" x="3517900" y="3581400"/>
          <p14:tracePt t="43993" x="3505200" y="3600450"/>
          <p14:tracePt t="44011" x="3505200" y="3638550"/>
          <p14:tracePt t="44027" x="3505200" y="3663950"/>
          <p14:tracePt t="44044" x="3505200" y="3683000"/>
          <p14:tracePt t="44062" x="3505200" y="3695700"/>
          <p14:tracePt t="44078" x="3517900" y="3714750"/>
          <p14:tracePt t="44094" x="3536950" y="3727450"/>
          <p14:tracePt t="44110" x="3556000" y="3746500"/>
          <p14:tracePt t="44129" x="3562350" y="3752850"/>
          <p14:tracePt t="44144" x="3568700" y="3765550"/>
          <p14:tracePt t="44161" x="3575050" y="3765550"/>
          <p14:tracePt t="44178" x="3581400" y="3771900"/>
          <p14:tracePt t="44259" x="3587750" y="3771900"/>
          <p14:tracePt t="44268" x="3587750" y="3778250"/>
          <p14:tracePt t="44290" x="3594100" y="3778250"/>
          <p14:tracePt t="44301" x="3600450" y="3778250"/>
          <p14:tracePt t="44316" x="3600450" y="3784600"/>
          <p14:tracePt t="47970" x="3606800" y="3784600"/>
          <p14:tracePt t="47977" x="3632200" y="3784600"/>
          <p14:tracePt t="47986" x="3663950" y="3790950"/>
          <p14:tracePt t="47997" x="3695700" y="3790950"/>
          <p14:tracePt t="48015" x="3765550" y="3790950"/>
          <p14:tracePt t="48031" x="3803650" y="3790950"/>
          <p14:tracePt t="48048" x="3841750" y="3790950"/>
          <p14:tracePt t="48064" x="3854450" y="3790950"/>
          <p14:tracePt t="48666" x="3822700" y="3797300"/>
          <p14:tracePt t="48675" x="3803650" y="3810000"/>
          <p14:tracePt t="48683" x="3784600" y="3816350"/>
          <p14:tracePt t="48698" x="3746500" y="3841750"/>
          <p14:tracePt t="48715" x="3714750" y="3854450"/>
          <p14:tracePt t="48731" x="3689350" y="3860800"/>
          <p14:tracePt t="48748" x="3689350" y="3867150"/>
          <p14:tracePt t="48880" x="3702050" y="3867150"/>
          <p14:tracePt t="48889" x="3721100" y="3867150"/>
          <p14:tracePt t="48899" x="3740150" y="3860800"/>
          <p14:tracePt t="48917" x="3810000" y="3854450"/>
          <p14:tracePt t="48933" x="3867150" y="3848100"/>
          <p14:tracePt t="48949" x="3937000" y="3841750"/>
          <p14:tracePt t="48964" x="4006850" y="3835400"/>
          <p14:tracePt t="48981" x="4064000" y="3822700"/>
          <p14:tracePt t="48998" x="4102100" y="3810000"/>
          <p14:tracePt t="49014" x="4127500" y="3797300"/>
          <p14:tracePt t="49031" x="4146550" y="3784600"/>
          <p14:tracePt t="49033" x="4152900" y="3784600"/>
          <p14:tracePt t="49047" x="4159250" y="3771900"/>
          <p14:tracePt t="49064" x="4197350" y="3740150"/>
          <p14:tracePt t="49081" x="4222750" y="3702050"/>
          <p14:tracePt t="49097" x="4260850" y="3657600"/>
          <p14:tracePt t="49114" x="4286250" y="3619500"/>
          <p14:tracePt t="49131" x="4311650" y="3587750"/>
          <p14:tracePt t="49148" x="4330700" y="3562350"/>
          <p14:tracePt t="49165" x="4362450" y="3524250"/>
          <p14:tracePt t="49181" x="4381500" y="3492500"/>
          <p14:tracePt t="49197" x="4394200" y="3441700"/>
          <p14:tracePt t="49214" x="4400550" y="3371850"/>
          <p14:tracePt t="49231" x="4400550" y="3302000"/>
          <p14:tracePt t="49248" x="4400550" y="3263900"/>
          <p14:tracePt t="49265" x="4400550" y="3238500"/>
          <p14:tracePt t="49281" x="4394200" y="3206750"/>
          <p14:tracePt t="49299" x="4381500" y="3187700"/>
          <p14:tracePt t="49315" x="4362450" y="3162300"/>
          <p14:tracePt t="49331" x="4349750" y="3136900"/>
          <p14:tracePt t="49348" x="4330700" y="3111500"/>
          <p14:tracePt t="49365" x="4311650" y="3092450"/>
          <p14:tracePt t="49381" x="4292600" y="3067050"/>
          <p14:tracePt t="49398" x="4260850" y="3035300"/>
          <p14:tracePt t="49415" x="4241800" y="3009900"/>
          <p14:tracePt t="49431" x="4222750" y="2984500"/>
          <p14:tracePt t="49448" x="4203700" y="2965450"/>
          <p14:tracePt t="49465" x="4191000" y="2952750"/>
          <p14:tracePt t="49483" x="4165600" y="2921000"/>
          <p14:tracePt t="49498" x="4146550" y="2908300"/>
          <p14:tracePt t="49515" x="4127500" y="2895600"/>
          <p14:tracePt t="49532" x="4114800" y="2889250"/>
          <p14:tracePt t="49548" x="4095750" y="2889250"/>
          <p14:tracePt t="49565" x="4064000" y="2889250"/>
          <p14:tracePt t="49582" x="4019550" y="2889250"/>
          <p14:tracePt t="49599" x="3987800" y="2889250"/>
          <p14:tracePt t="49615" x="3962400" y="2889250"/>
          <p14:tracePt t="49631" x="3930650" y="2889250"/>
          <p14:tracePt t="49649" x="3905250" y="2889250"/>
          <p14:tracePt t="49665" x="3879850" y="2889250"/>
          <p14:tracePt t="49682" x="3867150" y="2889250"/>
          <p14:tracePt t="49699" x="3829050" y="2901950"/>
          <p14:tracePt t="49715" x="3797300" y="2914650"/>
          <p14:tracePt t="49732" x="3784600" y="2927350"/>
          <p14:tracePt t="49749" x="3752850" y="2940050"/>
          <p14:tracePt t="49765" x="3727450" y="2959100"/>
          <p14:tracePt t="49782" x="3708400" y="2978150"/>
          <p14:tracePt t="49801" x="3683000" y="2990850"/>
          <p14:tracePt t="49815" x="3651250" y="3009900"/>
          <p14:tracePt t="49832" x="3606800" y="3035300"/>
          <p14:tracePt t="49849" x="3581400" y="3048000"/>
          <p14:tracePt t="49865" x="3562350" y="3067050"/>
          <p14:tracePt t="49882" x="3543300" y="3086100"/>
          <p14:tracePt t="49899" x="3524250" y="3105150"/>
          <p14:tracePt t="49916" x="3505200" y="3124200"/>
          <p14:tracePt t="49932" x="3479800" y="3149600"/>
          <p14:tracePt t="49949" x="3460750" y="3168650"/>
          <p14:tracePt t="49966" x="3435350" y="3187700"/>
          <p14:tracePt t="49982" x="3416300" y="3213100"/>
          <p14:tracePt t="49999" x="3397250" y="3238500"/>
          <p14:tracePt t="50016" x="3378200" y="3263900"/>
          <p14:tracePt t="50018" x="3378200" y="3276600"/>
          <p14:tracePt t="50032" x="3365500" y="3302000"/>
          <p14:tracePt t="50049" x="3359150" y="3333750"/>
          <p14:tracePt t="50065" x="3359150" y="3378200"/>
          <p14:tracePt t="50082" x="3359150" y="3441700"/>
          <p14:tracePt t="50099" x="3365500" y="3511550"/>
          <p14:tracePt t="50115" x="3378200" y="3581400"/>
          <p14:tracePt t="50132" x="3384550" y="3676650"/>
          <p14:tracePt t="50149" x="3409950" y="3752850"/>
          <p14:tracePt t="50165" x="3422650" y="3822700"/>
          <p14:tracePt t="50182" x="3441700" y="3898900"/>
          <p14:tracePt t="50199" x="3467100" y="3968750"/>
          <p14:tracePt t="50216" x="3492500" y="4044950"/>
          <p14:tracePt t="50233" x="3524250" y="4121150"/>
          <p14:tracePt t="50250" x="3543300" y="4171950"/>
          <p14:tracePt t="50266" x="3562350" y="4197350"/>
          <p14:tracePt t="50283" x="3587750" y="4229100"/>
          <p14:tracePt t="50301" x="3619500" y="4248150"/>
          <p14:tracePt t="50317" x="3644900" y="4260850"/>
          <p14:tracePt t="50333" x="3708400" y="4273550"/>
          <p14:tracePt t="50350" x="3810000" y="4273550"/>
          <p14:tracePt t="50366" x="3873500" y="4273550"/>
          <p14:tracePt t="50383" x="3930650" y="4273550"/>
          <p14:tracePt t="50400" x="3949700" y="4267200"/>
          <p14:tracePt t="50416" x="3968750" y="4260850"/>
          <p14:tracePt t="50433" x="3981450" y="4260850"/>
          <p14:tracePt t="50479" x="3981450" y="4254500"/>
          <p14:tracePt t="50490" x="3987800" y="4254500"/>
          <p14:tracePt t="50499" x="3994150" y="4248150"/>
          <p14:tracePt t="50516" x="4013200" y="4235450"/>
          <p14:tracePt t="50532" x="4025900" y="4229100"/>
          <p14:tracePt t="50549" x="4038600" y="4216400"/>
          <p14:tracePt t="50566" x="4044950" y="4216400"/>
          <p14:tracePt t="50631" x="4057650" y="4210050"/>
          <p14:tracePt t="50638" x="4064000" y="4210050"/>
          <p14:tracePt t="50653" x="4076700" y="4210050"/>
          <p14:tracePt t="50667" x="4076700" y="4203700"/>
          <p14:tracePt t="50683" x="4089400" y="4197350"/>
          <p14:tracePt t="50700" x="4108450" y="4191000"/>
          <p14:tracePt t="50716" x="4127500" y="4184650"/>
          <p14:tracePt t="50733" x="4159250" y="4152900"/>
          <p14:tracePt t="50750" x="4197350" y="4121150"/>
          <p14:tracePt t="50766" x="4286250" y="4057650"/>
          <p14:tracePt t="50783" x="4381500" y="3962400"/>
          <p14:tracePt t="50800" x="4483100" y="3835400"/>
          <p14:tracePt t="50817" x="4610100" y="3657600"/>
          <p14:tracePt t="50833" x="4730750" y="3498850"/>
          <p14:tracePt t="50850" x="4870450" y="3346450"/>
          <p14:tracePt t="50867" x="4914900" y="3282950"/>
          <p14:tracePt t="50883" x="4940300" y="3232150"/>
          <p14:tracePt t="50900" x="4946650" y="3213100"/>
          <p14:tracePt t="50917" x="4959350" y="3194050"/>
          <p14:tracePt t="50933" x="4959350" y="3181350"/>
          <p14:tracePt t="50950" x="4978400" y="3143250"/>
          <p14:tracePt t="50967" x="4984750" y="3105150"/>
          <p14:tracePt t="50983" x="4997450" y="3073400"/>
          <p14:tracePt t="51000" x="5003800" y="3054350"/>
          <p14:tracePt t="51017" x="5003800" y="3035300"/>
          <p14:tracePt t="51034" x="5003800" y="3022600"/>
          <p14:tracePt t="51051" x="5003800" y="3003550"/>
          <p14:tracePt t="51067" x="5003800" y="2971800"/>
          <p14:tracePt t="51084" x="5003800" y="2959100"/>
          <p14:tracePt t="51100" x="5003800" y="2946400"/>
          <p14:tracePt t="51117" x="4997450" y="2933700"/>
          <p14:tracePt t="52658" x="4997450" y="2927350"/>
          <p14:tracePt t="52666" x="5003800" y="2914650"/>
          <p14:tracePt t="52670" x="5016500" y="2901950"/>
          <p14:tracePt t="52685" x="5035550" y="2863850"/>
          <p14:tracePt t="52702" x="5054600" y="2813050"/>
          <p14:tracePt t="52719" x="5073650" y="2781300"/>
          <p14:tracePt t="52735" x="5092700" y="2762250"/>
          <p14:tracePt t="52752" x="5111750" y="2743200"/>
          <p14:tracePt t="52769" x="5124450" y="2730500"/>
          <p14:tracePt t="52785" x="5137150" y="2717800"/>
          <p14:tracePt t="52802" x="5137150" y="2711450"/>
          <p14:tracePt t="53089" x="5130800" y="2711450"/>
          <p14:tracePt t="53096" x="5124450" y="2724150"/>
          <p14:tracePt t="53104" x="5111750" y="2730500"/>
          <p14:tracePt t="53120" x="5099050" y="2749550"/>
          <p14:tracePt t="53136" x="5080000" y="2768600"/>
          <p14:tracePt t="53153" x="5054600" y="2794000"/>
          <p14:tracePt t="53170" x="5029200" y="2813050"/>
          <p14:tracePt t="53188" x="4997450" y="2819400"/>
          <p14:tracePt t="53203" x="4965700" y="2819400"/>
          <p14:tracePt t="53220" x="4946650" y="2819400"/>
          <p14:tracePt t="53236" x="4927600" y="2819400"/>
          <p14:tracePt t="53253" x="4914900" y="2819400"/>
          <p14:tracePt t="53270" x="4889500" y="2819400"/>
          <p14:tracePt t="53286" x="4845050" y="2825750"/>
          <p14:tracePt t="53304" x="4813300" y="2832100"/>
          <p14:tracePt t="53321" x="4768850" y="2851150"/>
          <p14:tracePt t="53337" x="4724400" y="2863850"/>
          <p14:tracePt t="53352" x="4679950" y="2882900"/>
          <p14:tracePt t="53368" x="4641850" y="2895600"/>
          <p14:tracePt t="53385" x="4616450" y="2901950"/>
          <p14:tracePt t="53402" x="4603750" y="2914650"/>
          <p14:tracePt t="54250" x="4603750" y="2901950"/>
          <p14:tracePt t="54257" x="4597400" y="2832100"/>
          <p14:tracePt t="54269" x="4565650" y="2705100"/>
          <p14:tracePt t="54287" x="4413250" y="2393950"/>
          <p14:tracePt t="54303" x="4114800" y="1854200"/>
          <p14:tracePt t="54321" x="3810000" y="1435100"/>
          <p14:tracePt t="54336" x="3511550" y="1092200"/>
          <p14:tracePt t="54353" x="3257550" y="819150"/>
          <p14:tracePt t="54370" x="3086100" y="641350"/>
          <p14:tracePt t="54387" x="2990850" y="501650"/>
          <p14:tracePt t="54403" x="2908300" y="393700"/>
          <p14:tracePt t="54422" x="2813050" y="260350"/>
          <p14:tracePt t="54437" x="2774950" y="196850"/>
          <p14:tracePt t="54453" x="2749550" y="165100"/>
          <p14:tracePt t="54470" x="2730500" y="139700"/>
          <p14:tracePt t="54486" x="2705100" y="120650"/>
          <p14:tracePt t="54503" x="2654300" y="95250"/>
          <p14:tracePt t="54520" x="2546350" y="57150"/>
          <p14:tracePt t="54536" x="2438400" y="31750"/>
          <p14:tracePt t="54553" x="2343150" y="12700"/>
          <p14:tracePt t="54569" x="2228850" y="0"/>
          <p14:tracePt t="54586" x="2082800" y="0"/>
          <p14:tracePt t="54603" x="1949450" y="0"/>
          <p14:tracePt t="54620" x="1784350" y="0"/>
          <p14:tracePt t="54638" x="1682750" y="0"/>
          <p14:tracePt t="54655" x="1587500" y="0"/>
          <p14:tracePt t="54671" x="1479550" y="0"/>
          <p14:tracePt t="54688" x="1403350" y="0"/>
          <p14:tracePt t="54705" x="1352550" y="0"/>
          <p14:tracePt t="54723" x="1327150" y="6350"/>
          <p14:tracePt t="54738" x="1308100" y="25400"/>
          <p14:tracePt t="54754" x="1289050" y="25400"/>
          <p14:tracePt t="54771" x="1276350" y="38100"/>
          <p14:tracePt t="54788" x="1257300" y="50800"/>
          <p14:tracePt t="54805" x="1231900" y="63500"/>
          <p14:tracePt t="54821" x="1200150" y="82550"/>
          <p14:tracePt t="54838" x="1136650" y="114300"/>
          <p14:tracePt t="54856" x="1111250" y="127000"/>
          <p14:tracePt t="54871" x="1092200" y="139700"/>
          <p14:tracePt t="54888" x="1073150" y="152400"/>
          <p14:tracePt t="56073" x="1035050" y="69850"/>
          <p14:tracePt t="56303" x="1047750" y="76200"/>
          <p14:tracePt t="56310" x="1085850" y="88900"/>
          <p14:tracePt t="56324" x="1250950" y="165100"/>
          <p14:tracePt t="56343" x="1676400" y="342900"/>
          <p14:tracePt t="56356" x="2457450" y="609600"/>
          <p14:tracePt t="56372" x="3448050" y="1054100"/>
          <p14:tracePt t="56389" x="4540250" y="1511300"/>
          <p14:tracePt t="56406" x="5702300" y="2000250"/>
          <p14:tracePt t="56424" x="7321550" y="2616200"/>
          <p14:tracePt t="56439" x="8242300" y="2946400"/>
          <p14:tracePt t="56455" x="9004300" y="3263900"/>
          <p14:tracePt t="56472" x="9486900" y="3486150"/>
          <p14:tracePt t="56489" x="9683750" y="3606800"/>
          <p14:tracePt t="56506" x="9759950" y="3657600"/>
          <p14:tracePt t="56522" x="9772650" y="36703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3038" y="1499286"/>
            <a:ext cx="9638270" cy="41518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46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sz="4600" u="sng" dirty="0" smtClean="0">
                <a:sym typeface="Wingdings" panose="05000000000000000000" pitchFamily="2" charset="2"/>
              </a:rPr>
              <a:t>3  31 </a:t>
            </a:r>
            <a:r>
              <a:rPr lang="sl-SI" sz="4600" dirty="0" smtClean="0">
                <a:sym typeface="Wingdings" panose="05000000000000000000" pitchFamily="2" charset="2"/>
              </a:rPr>
              <a:t>  oz. lažje     </a:t>
            </a:r>
            <a:r>
              <a:rPr lang="sl-SI" sz="4600" u="sng" dirty="0">
                <a:sym typeface="Wingdings" panose="05000000000000000000" pitchFamily="2" charset="2"/>
              </a:rPr>
              <a:t>31 </a:t>
            </a:r>
            <a:r>
              <a:rPr lang="sl-SI" sz="4600" u="sng" dirty="0" smtClean="0">
                <a:sym typeface="Wingdings" panose="05000000000000000000" pitchFamily="2" charset="2"/>
              </a:rPr>
              <a:t> 3</a:t>
            </a:r>
            <a:r>
              <a:rPr lang="sl-SI" sz="4600" dirty="0" smtClean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sl-SI" sz="4600" dirty="0">
                <a:sym typeface="Wingdings" panose="05000000000000000000" pitchFamily="2" charset="2"/>
              </a:rPr>
              <a:t> </a:t>
            </a:r>
            <a:r>
              <a:rPr lang="sl-SI" sz="4600" dirty="0" smtClean="0">
                <a:sym typeface="Wingdings" panose="05000000000000000000" pitchFamily="2" charset="2"/>
              </a:rPr>
              <a:t>                            93          93  </a:t>
            </a:r>
          </a:p>
          <a:p>
            <a:pPr marL="0" indent="0">
              <a:buNone/>
            </a:pPr>
            <a:r>
              <a:rPr lang="sl-SI" sz="4600" dirty="0" smtClean="0">
                <a:sym typeface="Wingdings" panose="05000000000000000000" pitchFamily="2" charset="2"/>
              </a:rPr>
              <a:t>                                         +</a:t>
            </a:r>
            <a:r>
              <a:rPr lang="sl-SI" sz="4600" u="sng" dirty="0" smtClean="0">
                <a:sym typeface="Wingdings" panose="05000000000000000000" pitchFamily="2" charset="2"/>
              </a:rPr>
              <a:t>  3</a:t>
            </a:r>
          </a:p>
          <a:p>
            <a:pPr marL="0" indent="0">
              <a:buNone/>
            </a:pPr>
            <a:r>
              <a:rPr lang="sl-SI" sz="4600" dirty="0" smtClean="0">
                <a:sym typeface="Wingdings" panose="05000000000000000000" pitchFamily="2" charset="2"/>
              </a:rPr>
              <a:t>                                           96</a:t>
            </a:r>
            <a:endParaRPr lang="sl-SI" sz="4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sz="4800" dirty="0"/>
          </a:p>
        </p:txBody>
      </p:sp>
      <p:sp>
        <p:nvSpPr>
          <p:cNvPr id="4" name="Elipsa 3"/>
          <p:cNvSpPr/>
          <p:nvPr/>
        </p:nvSpPr>
        <p:spPr>
          <a:xfrm>
            <a:off x="4357816" y="49428"/>
            <a:ext cx="996778" cy="906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 smtClean="0"/>
              <a:t>3.</a:t>
            </a:r>
            <a:endParaRPr lang="sl-SI" sz="3600" b="1" dirty="0"/>
          </a:p>
        </p:txBody>
      </p:sp>
      <p:sp>
        <p:nvSpPr>
          <p:cNvPr id="5" name="Pravokotnik 4"/>
          <p:cNvSpPr/>
          <p:nvPr/>
        </p:nvSpPr>
        <p:spPr>
          <a:xfrm>
            <a:off x="4662611" y="430299"/>
            <a:ext cx="4057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u="sng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NAREDIM PREIZKUS</a:t>
            </a:r>
          </a:p>
        </p:txBody>
      </p:sp>
      <p:sp>
        <p:nvSpPr>
          <p:cNvPr id="6" name="Pravokotnik 5"/>
          <p:cNvSpPr/>
          <p:nvPr/>
        </p:nvSpPr>
        <p:spPr>
          <a:xfrm>
            <a:off x="8118383" y="253823"/>
            <a:ext cx="1812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9 6 </a:t>
            </a:r>
            <a:r>
              <a:rPr lang="sl-SI" dirty="0"/>
              <a:t>: 31 =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sl-SI" dirty="0"/>
              <a:t> </a:t>
            </a:r>
          </a:p>
          <a:p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   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3 </a:t>
            </a:r>
            <a:r>
              <a:rPr lang="sl-SI" dirty="0">
                <a:sym typeface="Wingdings" panose="05000000000000000000" pitchFamily="2" charset="2"/>
              </a:rPr>
              <a:t>ost.                 </a:t>
            </a:r>
            <a:endParaRPr lang="sl-SI" dirty="0"/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3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163"/>
    </mc:Choice>
    <mc:Fallback>
      <p:transition spd="slow" advClick="0" advTm="4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39" x="685800" y="5543550"/>
          <p14:tracePt t="17957" x="698500" y="5499100"/>
          <p14:tracePt t="17963" x="711200" y="5448300"/>
          <p14:tracePt t="17973" x="730250" y="5384800"/>
          <p14:tracePt t="17983" x="742950" y="5334000"/>
          <p14:tracePt t="18001" x="781050" y="5200650"/>
          <p14:tracePt t="18017" x="806450" y="5118100"/>
          <p14:tracePt t="18033" x="844550" y="5029200"/>
          <p14:tracePt t="18052" x="908050" y="4921250"/>
          <p14:tracePt t="18067" x="965200" y="4787900"/>
          <p14:tracePt t="18084" x="1003300" y="4673600"/>
          <p14:tracePt t="18102" x="1073150" y="4489450"/>
          <p14:tracePt t="18117" x="1136650" y="4330700"/>
          <p14:tracePt t="18134" x="1174750" y="4191000"/>
          <p14:tracePt t="18150" x="1200150" y="4089400"/>
          <p14:tracePt t="18167" x="1219200" y="4000500"/>
          <p14:tracePt t="18185" x="1238250" y="3924300"/>
          <p14:tracePt t="18201" x="1238250" y="3816350"/>
          <p14:tracePt t="18217" x="1225550" y="3727450"/>
          <p14:tracePt t="18234" x="1212850" y="3644900"/>
          <p14:tracePt t="18251" x="1200150" y="3543300"/>
          <p14:tracePt t="18268" x="1200150" y="3448050"/>
          <p14:tracePt t="18284" x="1181100" y="3365500"/>
          <p14:tracePt t="18300" x="1162050" y="3289300"/>
          <p14:tracePt t="18316" x="1117600" y="3155950"/>
          <p14:tracePt t="18333" x="1085850" y="3086100"/>
          <p14:tracePt t="18350" x="1066800" y="3067050"/>
          <p14:tracePt t="18370" x="1041400" y="3041650"/>
          <p14:tracePt t="18384" x="1022350" y="3016250"/>
          <p14:tracePt t="18401" x="1003300" y="2997200"/>
          <p14:tracePt t="18418" x="996950" y="2990850"/>
          <p14:tracePt t="18434" x="990600" y="2990850"/>
          <p14:tracePt t="18814" x="984250" y="2990850"/>
          <p14:tracePt t="18935" x="990600" y="3003550"/>
          <p14:tracePt t="18942" x="1009650" y="3022600"/>
          <p14:tracePt t="18954" x="1022350" y="3035300"/>
          <p14:tracePt t="18968" x="1054100" y="3060700"/>
          <p14:tracePt t="18984" x="1098550" y="3086100"/>
          <p14:tracePt t="19004" x="1149350" y="3117850"/>
          <p14:tracePt t="19017" x="1181100" y="3136900"/>
          <p14:tracePt t="19034" x="1200150" y="3136900"/>
          <p14:tracePt t="19050" x="1225550" y="3136900"/>
          <p14:tracePt t="19067" x="1244600" y="3130550"/>
          <p14:tracePt t="19084" x="1263650" y="3124200"/>
          <p14:tracePt t="19101" x="1282700" y="3105150"/>
          <p14:tracePt t="19118" x="1301750" y="3086100"/>
          <p14:tracePt t="19121" x="1314450" y="3079750"/>
          <p14:tracePt t="19135" x="1333500" y="3067050"/>
          <p14:tracePt t="19151" x="1339850" y="3054350"/>
          <p14:tracePt t="19168" x="1352550" y="3048000"/>
          <p14:tracePt t="19185" x="1358900" y="3041650"/>
          <p14:tracePt t="19330" x="1365250" y="3041650"/>
          <p14:tracePt t="20229" x="1377950" y="3079750"/>
          <p14:tracePt t="20238" x="1390650" y="3111500"/>
          <p14:tracePt t="20252" x="1428750" y="3187700"/>
          <p14:tracePt t="20269" x="1473200" y="3263900"/>
          <p14:tracePt t="20286" x="1517650" y="3333750"/>
          <p14:tracePt t="20302" x="1574800" y="3397250"/>
          <p14:tracePt t="20319" x="1670050" y="3505200"/>
          <p14:tracePt t="20336" x="1752600" y="3581400"/>
          <p14:tracePt t="20352" x="1828800" y="3651250"/>
          <p14:tracePt t="20369" x="1911350" y="3708400"/>
          <p14:tracePt t="20385" x="2012950" y="3752850"/>
          <p14:tracePt t="20403" x="2114550" y="3797300"/>
          <p14:tracePt t="20419" x="2209800" y="3829050"/>
          <p14:tracePt t="20436" x="2374900" y="3873500"/>
          <p14:tracePt t="20452" x="2520950" y="3905250"/>
          <p14:tracePt t="20469" x="2667000" y="3924300"/>
          <p14:tracePt t="20486" x="2825750" y="3930650"/>
          <p14:tracePt t="20502" x="2997200" y="3911600"/>
          <p14:tracePt t="20519" x="3168650" y="3886200"/>
          <p14:tracePt t="20535" x="3314700" y="3854450"/>
          <p14:tracePt t="20552" x="3498850" y="3816350"/>
          <p14:tracePt t="20569" x="3600450" y="3790950"/>
          <p14:tracePt t="20586" x="3676650" y="3771900"/>
          <p14:tracePt t="20603" x="3740150" y="3759200"/>
          <p14:tracePt t="20619" x="3778250" y="3746500"/>
          <p14:tracePt t="20635" x="3803650" y="3740150"/>
          <p14:tracePt t="20652" x="3873500" y="3733800"/>
          <p14:tracePt t="20670" x="3924300" y="3733800"/>
          <p14:tracePt t="20687" x="3962400" y="3746500"/>
          <p14:tracePt t="20704" x="3987800" y="3759200"/>
          <p14:tracePt t="20721" x="4051300" y="3784600"/>
          <p14:tracePt t="20737" x="4140200" y="3810000"/>
          <p14:tracePt t="20754" x="4292600" y="3860800"/>
          <p14:tracePt t="20770" x="4413250" y="3917950"/>
          <p14:tracePt t="20787" x="4559300" y="3975100"/>
          <p14:tracePt t="20804" x="4737100" y="4064000"/>
          <p14:tracePt t="20821" x="4895850" y="4178300"/>
          <p14:tracePt t="20837" x="5010150" y="4254500"/>
          <p14:tracePt t="20855" x="5143500" y="4337050"/>
          <p14:tracePt t="20871" x="5219700" y="4362450"/>
          <p14:tracePt t="20887" x="5276850" y="4387850"/>
          <p14:tracePt t="20904" x="5308600" y="4400550"/>
          <p14:tracePt t="20921" x="5340350" y="4413250"/>
          <p14:tracePt t="20937" x="5353050" y="4413250"/>
          <p14:tracePt t="21225" x="5346700" y="4413250"/>
          <p14:tracePt t="21235" x="5340350" y="4413250"/>
          <p14:tracePt t="21242" x="5334000" y="4413250"/>
          <p14:tracePt t="21257" x="5314950" y="4413250"/>
          <p14:tracePt t="21270" x="5302250" y="4413250"/>
          <p14:tracePt t="21287" x="5283200" y="4406900"/>
          <p14:tracePt t="21304" x="5264150" y="4394200"/>
          <p14:tracePt t="21321" x="5238750" y="4368800"/>
          <p14:tracePt t="21337" x="5219700" y="4343400"/>
          <p14:tracePt t="21354" x="5168900" y="4286250"/>
          <p14:tracePt t="21370" x="5124450" y="4222750"/>
          <p14:tracePt t="21387" x="5073650" y="4146550"/>
          <p14:tracePt t="21404" x="5016500" y="4070350"/>
          <p14:tracePt t="21420" x="4972050" y="4032250"/>
          <p14:tracePt t="21438" x="4946650" y="4000500"/>
          <p14:tracePt t="21454" x="4927600" y="3981450"/>
          <p14:tracePt t="21470" x="4895850" y="3956050"/>
          <p14:tracePt t="21487" x="4895850" y="3937000"/>
          <p14:tracePt t="21503" x="4889500" y="3924300"/>
          <p14:tracePt t="21520" x="4889500" y="3911600"/>
          <p14:tracePt t="21538" x="4889500" y="3892550"/>
          <p14:tracePt t="21555" x="4889500" y="3879850"/>
          <p14:tracePt t="21572" x="4889500" y="3867150"/>
          <p14:tracePt t="21588" x="4908550" y="3841750"/>
          <p14:tracePt t="21603" x="4940300" y="3778250"/>
          <p14:tracePt t="21620" x="4978400" y="3702050"/>
          <p14:tracePt t="21636" x="4997450" y="3657600"/>
          <p14:tracePt t="21653" x="5022850" y="3632200"/>
          <p14:tracePt t="21670" x="5086350" y="3575050"/>
          <p14:tracePt t="21687" x="5251450" y="3397250"/>
          <p14:tracePt t="21703" x="5378450" y="3225800"/>
          <p14:tracePt t="21720" x="5619750" y="2895600"/>
          <p14:tracePt t="21737" x="5949950" y="2514600"/>
          <p14:tracePt t="21754" x="6337300" y="2025650"/>
          <p14:tracePt t="21773" x="6940550" y="1447800"/>
          <p14:tracePt t="21790" x="7302500" y="1111250"/>
          <p14:tracePt t="21805" x="7594600" y="863600"/>
          <p14:tracePt t="21824" x="7874000" y="590550"/>
          <p14:tracePt t="21840" x="8045450" y="450850"/>
          <p14:tracePt t="21858" x="8216900" y="311150"/>
          <p14:tracePt t="21873" x="8318500" y="228600"/>
          <p14:tracePt t="21891" x="8426450" y="152400"/>
          <p14:tracePt t="21908" x="8502650" y="76200"/>
          <p14:tracePt t="21922" x="8559800" y="6350"/>
          <p14:tracePt t="21941" x="8629650" y="0"/>
          <p14:tracePt t="21957" x="8750300" y="0"/>
          <p14:tracePt t="21973" x="8813800" y="0"/>
          <p14:tracePt t="21990" x="8851900" y="0"/>
          <p14:tracePt t="22007" x="8864600" y="0"/>
          <p14:tracePt t="22025" x="8909050" y="6350"/>
          <p14:tracePt t="22041" x="8966200" y="50800"/>
          <p14:tracePt t="22056" x="9048750" y="139700"/>
          <p14:tracePt t="22075" x="9169400" y="279400"/>
          <p14:tracePt t="22090" x="9194800" y="330200"/>
          <p14:tracePt t="22107" x="9207500" y="349250"/>
          <p14:tracePt t="22125" x="9207500" y="361950"/>
          <p14:tracePt t="22131" x="9207500" y="374650"/>
          <p14:tracePt t="22149" x="9207500" y="381000"/>
          <p14:tracePt t="22177" x="9207500" y="387350"/>
          <p14:tracePt t="22188" x="9201150" y="393700"/>
          <p14:tracePt t="22198" x="9182100" y="406400"/>
          <p14:tracePt t="22206" x="9175750" y="406400"/>
          <p14:tracePt t="22226" x="9156700" y="406400"/>
          <p14:tracePt t="22240" x="9144000" y="406400"/>
          <p14:tracePt t="22257" x="9124950" y="406400"/>
          <p14:tracePt t="22271" x="9112250" y="406400"/>
          <p14:tracePt t="22397" x="9105900" y="406400"/>
          <p14:tracePt t="22419" x="9099550" y="406400"/>
          <p14:tracePt t="22433" x="9086850" y="393700"/>
          <p14:tracePt t="22443" x="9080500" y="387350"/>
          <p14:tracePt t="22457" x="9061450" y="368300"/>
          <p14:tracePt t="22471" x="9042400" y="355600"/>
          <p14:tracePt t="22488" x="9023350" y="336550"/>
          <p14:tracePt t="22505" x="9010650" y="317500"/>
          <p14:tracePt t="22523" x="8978900" y="292100"/>
          <p14:tracePt t="22539" x="8966200" y="273050"/>
          <p14:tracePt t="22556" x="8953500" y="254000"/>
          <p14:tracePt t="22615" x="8953500" y="247650"/>
          <p14:tracePt t="22687" x="8947150" y="247650"/>
          <p14:tracePt t="22697" x="8940800" y="247650"/>
          <p14:tracePt t="22713" x="8934450" y="247650"/>
          <p14:tracePt t="22722" x="8928100" y="247650"/>
          <p14:tracePt t="22738" x="8915400" y="247650"/>
          <p14:tracePt t="22754" x="8909050" y="247650"/>
          <p14:tracePt t="22788" x="8902700" y="247650"/>
          <p14:tracePt t="22805" x="8890000" y="247650"/>
          <p14:tracePt t="22821" x="8883650" y="247650"/>
          <p14:tracePt t="22838" x="8877300" y="247650"/>
          <p14:tracePt t="22981" x="8877300" y="254000"/>
          <p14:tracePt t="23000" x="8870950" y="260350"/>
          <p14:tracePt t="23007" x="8870950" y="266700"/>
          <p14:tracePt t="23461" x="8877300" y="266700"/>
          <p14:tracePt t="23484" x="8883650" y="266700"/>
          <p14:tracePt t="23508" x="8890000" y="266700"/>
          <p14:tracePt t="23543" x="8896350" y="266700"/>
          <p14:tracePt t="23596" x="8902700" y="266700"/>
          <p14:tracePt t="23604" x="8909050" y="260350"/>
          <p14:tracePt t="23614" x="8909050" y="254000"/>
          <p14:tracePt t="23623" x="8915400" y="254000"/>
          <p14:tracePt t="23642" x="8915400" y="247650"/>
          <p14:tracePt t="23658" x="8921750" y="241300"/>
          <p14:tracePt t="23676" x="8940800" y="222250"/>
          <p14:tracePt t="23690" x="8959850" y="209550"/>
          <p14:tracePt t="23707" x="8972550" y="196850"/>
          <p14:tracePt t="23724" x="8978900" y="177800"/>
          <p14:tracePt t="23742" x="8991600" y="171450"/>
          <p14:tracePt t="23758" x="8997950" y="158750"/>
          <p14:tracePt t="23775" x="9017000" y="133350"/>
          <p14:tracePt t="23791" x="9029700" y="120650"/>
          <p14:tracePt t="23806" x="9048750" y="107950"/>
          <p14:tracePt t="23822" x="9061450" y="95250"/>
          <p14:tracePt t="23839" x="9080500" y="82550"/>
          <p14:tracePt t="23855" x="9093200" y="69850"/>
          <p14:tracePt t="23872" x="9118600" y="50800"/>
          <p14:tracePt t="23889" x="9150350" y="25400"/>
          <p14:tracePt t="23908" x="9169400" y="12700"/>
          <p14:tracePt t="23925" x="9182100" y="6350"/>
          <p14:tracePt t="23943" x="9201150" y="6350"/>
          <p14:tracePt t="23961" x="9226550" y="6350"/>
          <p14:tracePt t="23977" x="9245600" y="6350"/>
          <p14:tracePt t="23994" x="9258300" y="12700"/>
          <p14:tracePt t="24009" x="9277350" y="31750"/>
          <p14:tracePt t="24026" x="9296400" y="44450"/>
          <p14:tracePt t="24040" x="9321800" y="69850"/>
          <p14:tracePt t="24057" x="9340850" y="88900"/>
          <p14:tracePt t="24073" x="9353550" y="107950"/>
          <p14:tracePt t="24090" x="9372600" y="127000"/>
          <p14:tracePt t="24107" x="9398000" y="165100"/>
          <p14:tracePt t="24127" x="9410700" y="196850"/>
          <p14:tracePt t="24135" x="9423400" y="209550"/>
          <p14:tracePt t="24146" x="9429750" y="241300"/>
          <p14:tracePt t="24162" x="9436100" y="266700"/>
          <p14:tracePt t="24179" x="9436100" y="285750"/>
          <p14:tracePt t="24193" x="9442450" y="292100"/>
          <p14:tracePt t="24759" x="9442450" y="285750"/>
          <p14:tracePt t="24787" x="9436100" y="279400"/>
          <p14:tracePt t="24794" x="9436100" y="273050"/>
          <p14:tracePt t="24813" x="9436100" y="266700"/>
          <p14:tracePt t="24825" x="9429750" y="266700"/>
          <p14:tracePt t="24843" x="9429750" y="260350"/>
          <p14:tracePt t="24857" x="9423400" y="260350"/>
          <p14:tracePt t="24874" x="9404350" y="260350"/>
          <p14:tracePt t="24891" x="9334500" y="279400"/>
          <p14:tracePt t="24907" x="9150350" y="355600"/>
          <p14:tracePt t="24924" x="8534400" y="666750"/>
          <p14:tracePt t="24940" x="7981950" y="927100"/>
          <p14:tracePt t="24957" x="7397750" y="1200150"/>
          <p14:tracePt t="24973" x="6978650" y="1416050"/>
          <p14:tracePt t="24990" x="6489700" y="1587500"/>
          <p14:tracePt t="25007" x="6146800" y="1746250"/>
          <p14:tracePt t="25023" x="6013450" y="1860550"/>
          <p14:tracePt t="25040" x="5930900" y="1993900"/>
          <p14:tracePt t="25057" x="5905500" y="2082800"/>
          <p14:tracePt t="25075" x="5880100" y="2216150"/>
          <p14:tracePt t="25092" x="5867400" y="2387600"/>
          <p14:tracePt t="25110" x="5835650" y="2635250"/>
          <p14:tracePt t="25127" x="5803900" y="2781300"/>
          <p14:tracePt t="25140" x="5784850" y="2933700"/>
          <p14:tracePt t="25157" x="5772150" y="3124200"/>
          <p14:tracePt t="25173" x="5765800" y="3289300"/>
          <p14:tracePt t="25191" x="5746750" y="3460750"/>
          <p14:tracePt t="25208" x="5721350" y="3613150"/>
          <p14:tracePt t="25224" x="5708650" y="3778250"/>
          <p14:tracePt t="25241" x="5721350" y="3879850"/>
          <p14:tracePt t="25258" x="5746750" y="3987800"/>
          <p14:tracePt t="25274" x="5772150" y="4089400"/>
          <p14:tracePt t="25292" x="5797550" y="4191000"/>
          <p14:tracePt t="25308" x="5822950" y="4260850"/>
          <p14:tracePt t="25325" x="5848350" y="4305300"/>
          <p14:tracePt t="25341" x="5867400" y="4330700"/>
          <p14:tracePt t="25358" x="5873750" y="4337050"/>
          <p14:tracePt t="25391" x="5880100" y="4337050"/>
          <p14:tracePt t="25476" x="5886450" y="4337050"/>
          <p14:tracePt t="25482" x="5892800" y="4337050"/>
          <p14:tracePt t="25856" x="5892800" y="4330700"/>
          <p14:tracePt t="25863" x="5892800" y="4324350"/>
          <p14:tracePt t="25875" x="5899150" y="4324350"/>
          <p14:tracePt t="26023" x="5899150" y="4318000"/>
          <p14:tracePt t="26072" x="5905500" y="4311650"/>
          <p14:tracePt t="26093" x="5911850" y="4311650"/>
          <p14:tracePt t="26102" x="5918200" y="4305300"/>
          <p14:tracePt t="26109" x="5918200" y="4298950"/>
          <p14:tracePt t="26125" x="5924550" y="4292600"/>
          <p14:tracePt t="26141" x="5937250" y="4279900"/>
          <p14:tracePt t="26158" x="5949950" y="4267200"/>
          <p14:tracePt t="26174" x="5956300" y="4260850"/>
          <p14:tracePt t="26191" x="5969000" y="4241800"/>
          <p14:tracePt t="26208" x="5994400" y="4216400"/>
          <p14:tracePt t="26225" x="6013450" y="4197350"/>
          <p14:tracePt t="26242" x="6026150" y="4184650"/>
          <p14:tracePt t="26275" x="6026150" y="4178300"/>
          <p14:tracePt t="26356" x="6032500" y="4171950"/>
          <p14:tracePt t="26362" x="6032500" y="4159250"/>
          <p14:tracePt t="26377" x="6038850" y="4146550"/>
          <p14:tracePt t="26393" x="6051550" y="4127500"/>
          <p14:tracePt t="26408" x="6051550" y="4108450"/>
          <p14:tracePt t="26425" x="6057900" y="4095750"/>
          <p14:tracePt t="26442" x="6064250" y="4076700"/>
          <p14:tracePt t="26459" x="6070600" y="4057650"/>
          <p14:tracePt t="26475" x="6083300" y="4019550"/>
          <p14:tracePt t="26492" x="6115050" y="3956050"/>
          <p14:tracePt t="26509" x="6115050" y="3943350"/>
          <p14:tracePt t="26526" x="6121400" y="3924300"/>
          <p14:tracePt t="26542" x="6121400" y="3917950"/>
          <p14:tracePt t="26559" x="6127750" y="3917950"/>
          <p14:tracePt t="26576" x="6127750" y="3911600"/>
          <p14:tracePt t="26788" x="6127750" y="3905250"/>
          <p14:tracePt t="27574" x="6134100" y="3905250"/>
          <p14:tracePt t="30655" x="6140450" y="3898900"/>
          <p14:tracePt t="30663" x="6159500" y="3892550"/>
          <p14:tracePt t="30668" x="6172200" y="3892550"/>
          <p14:tracePt t="30679" x="6191250" y="3892550"/>
          <p14:tracePt t="30697" x="6280150" y="3892550"/>
          <p14:tracePt t="30714" x="6337300" y="3886200"/>
          <p14:tracePt t="30730" x="6426200" y="3879850"/>
          <p14:tracePt t="30747" x="6489700" y="3879850"/>
          <p14:tracePt t="30764" x="6527800" y="3879850"/>
          <p14:tracePt t="30780" x="6559550" y="3879850"/>
          <p14:tracePt t="30797" x="6648450" y="3879850"/>
          <p14:tracePt t="30814" x="6718300" y="3879850"/>
          <p14:tracePt t="30830" x="6788150" y="3879850"/>
          <p14:tracePt t="30847" x="6858000" y="3886200"/>
          <p14:tracePt t="30864" x="6927850" y="3898900"/>
          <p14:tracePt t="30880" x="7010400" y="3905250"/>
          <p14:tracePt t="30897" x="7086600" y="3924300"/>
          <p14:tracePt t="30914" x="7194550" y="3937000"/>
          <p14:tracePt t="30931" x="7264400" y="3943350"/>
          <p14:tracePt t="30948" x="7334250" y="3949700"/>
          <p14:tracePt t="30964" x="7404100" y="3949700"/>
          <p14:tracePt t="30980" x="7473950" y="3949700"/>
          <p14:tracePt t="30997" x="7543800" y="3937000"/>
          <p14:tracePt t="31014" x="7613650" y="3917950"/>
          <p14:tracePt t="31030" x="7727950" y="3905250"/>
          <p14:tracePt t="31046" x="7924800" y="3898900"/>
          <p14:tracePt t="31063" x="8020050" y="3898900"/>
          <p14:tracePt t="31080" x="8108950" y="3924300"/>
          <p14:tracePt t="31096" x="8204200" y="3949700"/>
          <p14:tracePt t="31113" x="8293100" y="4000500"/>
          <p14:tracePt t="31129" x="8375650" y="4057650"/>
          <p14:tracePt t="31147" x="8477250" y="4102100"/>
          <p14:tracePt t="31163" x="8553450" y="4140200"/>
          <p14:tracePt t="31181" x="8604250" y="4171950"/>
          <p14:tracePt t="31197" x="8642350" y="4197350"/>
          <p14:tracePt t="31214" x="8667750" y="4216400"/>
          <p14:tracePt t="31230" x="8686800" y="4235450"/>
          <p14:tracePt t="31247" x="8699500" y="4241800"/>
          <p14:tracePt t="31263" x="8705850" y="4254500"/>
          <p14:tracePt t="31280" x="8705850" y="4260850"/>
          <p14:tracePt t="31437" x="8705850" y="4254500"/>
          <p14:tracePt t="31445" x="8699500" y="4241800"/>
          <p14:tracePt t="31450" x="8686800" y="4235450"/>
          <p14:tracePt t="31464" x="8674100" y="4216400"/>
          <p14:tracePt t="31480" x="8655050" y="4197350"/>
          <p14:tracePt t="31497" x="8642350" y="4171950"/>
          <p14:tracePt t="31514" x="8623300" y="4146550"/>
          <p14:tracePt t="31530" x="8597900" y="4121150"/>
          <p14:tracePt t="31547" x="8553450" y="4089400"/>
          <p14:tracePt t="31563" x="8515350" y="4064000"/>
          <p14:tracePt t="31580" x="8458200" y="4038600"/>
          <p14:tracePt t="31597" x="8432800" y="4019550"/>
          <p14:tracePt t="31613" x="8394700" y="4000500"/>
          <p14:tracePt t="31630" x="8369300" y="3981450"/>
          <p14:tracePt t="31647" x="8350250" y="3975100"/>
          <p14:tracePt t="31651" x="8343900" y="3975100"/>
          <p14:tracePt t="31664" x="8337550" y="3975100"/>
          <p14:tracePt t="31681" x="8312150" y="3968750"/>
          <p14:tracePt t="31697" x="8293100" y="3968750"/>
          <p14:tracePt t="31715" x="8274050" y="3956050"/>
          <p14:tracePt t="31732" x="8261350" y="3949700"/>
          <p14:tracePt t="31752" x="8248650" y="3943350"/>
          <p14:tracePt t="31767" x="8242300" y="3937000"/>
          <p14:tracePt t="31818" x="8235950" y="3930650"/>
          <p14:tracePt t="31828" x="8235950" y="3924300"/>
          <p14:tracePt t="31835" x="8229600" y="3924300"/>
          <p14:tracePt t="31849" x="8229600" y="3911600"/>
          <p14:tracePt t="31864" x="8223250" y="3905250"/>
          <p14:tracePt t="31881" x="8223250" y="3892550"/>
          <p14:tracePt t="32284" x="8242300" y="3892550"/>
          <p14:tracePt t="32291" x="8261350" y="3892550"/>
          <p14:tracePt t="32304" x="8318500" y="3886200"/>
          <p14:tracePt t="32315" x="8356600" y="3873500"/>
          <p14:tracePt t="32333" x="8413750" y="3860800"/>
          <p14:tracePt t="32348" x="8439150" y="3854450"/>
          <p14:tracePt t="32365" x="8458200" y="3841750"/>
          <p14:tracePt t="32383" x="8470900" y="3829050"/>
          <p14:tracePt t="32400" x="8477250" y="3829050"/>
          <p14:tracePt t="32415" x="8477250" y="3822700"/>
          <p14:tracePt t="32433" x="8502650" y="3803650"/>
          <p14:tracePt t="32449" x="8521700" y="3784600"/>
          <p14:tracePt t="32465" x="8534400" y="3771900"/>
          <p14:tracePt t="32484" x="8540750" y="3765550"/>
          <p14:tracePt t="32500" x="8540750" y="3759200"/>
          <p14:tracePt t="32594" x="8547100" y="3752850"/>
          <p14:tracePt t="32619" x="8553450" y="3752850"/>
          <p14:tracePt t="32667" x="8553450" y="3746500"/>
          <p14:tracePt t="32695" x="8559800" y="3740150"/>
          <p14:tracePt t="32715" x="8566150" y="3740150"/>
          <p14:tracePt t="32723" x="8566150" y="3733800"/>
          <p14:tracePt t="32758" x="8572500" y="3733800"/>
          <p14:tracePt t="32765" x="8572500" y="3727450"/>
          <p14:tracePt t="32921" x="8572500" y="3721100"/>
          <p14:tracePt t="32928" x="8572500" y="3714750"/>
          <p14:tracePt t="32940" x="8566150" y="3714750"/>
          <p14:tracePt t="32951" x="8553450" y="3708400"/>
          <p14:tracePt t="32965" x="8540750" y="3708400"/>
          <p14:tracePt t="32982" x="8496300" y="3708400"/>
          <p14:tracePt t="32998" x="8445500" y="3714750"/>
          <p14:tracePt t="33018" x="8388350" y="3727450"/>
          <p14:tracePt t="33033" x="8343900" y="3727450"/>
          <p14:tracePt t="33048" x="8312150" y="3733800"/>
          <p14:tracePt t="33065" x="8305800" y="3740150"/>
          <p14:tracePt t="33592" x="8312150" y="3740150"/>
          <p14:tracePt t="33610" x="8318500" y="3740150"/>
          <p14:tracePt t="33621" x="8324850" y="3740150"/>
          <p14:tracePt t="33635" x="8331200" y="3746500"/>
          <p14:tracePt t="33643" x="8337550" y="3746500"/>
          <p14:tracePt t="33652" x="8343900" y="3759200"/>
          <p14:tracePt t="33666" x="8356600" y="3765550"/>
          <p14:tracePt t="33683" x="8382000" y="3797300"/>
          <p14:tracePt t="33698" x="8401050" y="3816350"/>
          <p14:tracePt t="33716" x="8420100" y="3848100"/>
          <p14:tracePt t="33732" x="8458200" y="3886200"/>
          <p14:tracePt t="33749" x="8502650" y="3943350"/>
          <p14:tracePt t="33765" x="8553450" y="3987800"/>
          <p14:tracePt t="33782" x="8610600" y="4032250"/>
          <p14:tracePt t="33799" x="8629650" y="4051300"/>
          <p14:tracePt t="33815" x="8642350" y="4070350"/>
          <p14:tracePt t="33832" x="8661400" y="4089400"/>
          <p14:tracePt t="33849" x="8674100" y="4108450"/>
          <p14:tracePt t="33866" x="8693150" y="4127500"/>
          <p14:tracePt t="33883" x="8712200" y="4152900"/>
          <p14:tracePt t="33900" x="8724900" y="4171950"/>
          <p14:tracePt t="33917" x="8731250" y="4184650"/>
          <p14:tracePt t="33934" x="8731250" y="4203700"/>
          <p14:tracePt t="33951" x="8731250" y="4216400"/>
          <p14:tracePt t="33967" x="8731250" y="4235450"/>
          <p14:tracePt t="33984" x="8731250" y="4248150"/>
          <p14:tracePt t="33986" x="8731250" y="4260850"/>
          <p14:tracePt t="34003" x="8731250" y="4267200"/>
          <p14:tracePt t="34017" x="8718550" y="4279900"/>
          <p14:tracePt t="34034" x="8712200" y="4292600"/>
          <p14:tracePt t="34050" x="8699500" y="4305300"/>
          <p14:tracePt t="34067" x="8693150" y="4311650"/>
          <p14:tracePt t="34084" x="8686800" y="4324350"/>
          <p14:tracePt t="34085" x="8680450" y="4324350"/>
          <p14:tracePt t="34102" x="8674100" y="4330700"/>
          <p14:tracePt t="34118" x="8667750" y="4330700"/>
          <p14:tracePt t="34135" x="8661400" y="4343400"/>
          <p14:tracePt t="34138" x="8655050" y="4343400"/>
          <p14:tracePt t="34172" x="8648700" y="4343400"/>
          <p14:tracePt t="34184" x="8642350" y="4349750"/>
          <p14:tracePt t="34201" x="8636000" y="4349750"/>
          <p14:tracePt t="34219" x="8636000" y="4356100"/>
          <p14:tracePt t="34256" x="8629650" y="4356100"/>
          <p14:tracePt t="34276" x="8616950" y="4356100"/>
          <p14:tracePt t="34292" x="8610600" y="4356100"/>
          <p14:tracePt t="34298" x="8597900" y="4356100"/>
          <p14:tracePt t="34314" x="8591550" y="4356100"/>
          <p14:tracePt t="34330" x="8585200" y="4356100"/>
          <p14:tracePt t="34338" x="8578850" y="4356100"/>
          <p14:tracePt t="34352" x="8572500" y="4362450"/>
          <p14:tracePt t="34368" x="8566150" y="4368800"/>
          <p14:tracePt t="34384" x="8559800" y="4368800"/>
          <p14:tracePt t="34401" x="8553450" y="4368800"/>
          <p14:tracePt t="35038" x="8559800" y="4362450"/>
          <p14:tracePt t="35047" x="8572500" y="4362450"/>
          <p14:tracePt t="35054" x="8585200" y="4356100"/>
          <p14:tracePt t="35067" x="8610600" y="4356100"/>
          <p14:tracePt t="35083" x="8674100" y="4356100"/>
          <p14:tracePt t="35100" x="8705850" y="4356100"/>
          <p14:tracePt t="35117" x="8737600" y="4368800"/>
          <p14:tracePt t="35133" x="8756650" y="4387850"/>
          <p14:tracePt t="35150" x="8782050" y="4406900"/>
          <p14:tracePt t="35153" x="8794750" y="4413250"/>
          <p14:tracePt t="35167" x="8807450" y="4425950"/>
          <p14:tracePt t="35184" x="8820150" y="4445000"/>
          <p14:tracePt t="35201" x="8858250" y="4483100"/>
          <p14:tracePt t="35217" x="8877300" y="4521200"/>
          <p14:tracePt t="35234" x="8896350" y="4546600"/>
          <p14:tracePt t="35250" x="8915400" y="4591050"/>
          <p14:tracePt t="35267" x="8940800" y="4660900"/>
          <p14:tracePt t="35285" x="8978900" y="4806950"/>
          <p14:tracePt t="35301" x="9010650" y="4876800"/>
          <p14:tracePt t="35317" x="9036050" y="4953000"/>
          <p14:tracePt t="35334" x="9048750" y="5022850"/>
          <p14:tracePt t="35351" x="9048750" y="5092700"/>
          <p14:tracePt t="35367" x="9048750" y="5143500"/>
          <p14:tracePt t="35384" x="9023350" y="5207000"/>
          <p14:tracePt t="35401" x="9004300" y="5245100"/>
          <p14:tracePt t="35418" x="8985250" y="5270500"/>
          <p14:tracePt t="35434" x="8959850" y="5302250"/>
          <p14:tracePt t="35451" x="8928100" y="5327650"/>
          <p14:tracePt t="35468" x="8909050" y="5346700"/>
          <p14:tracePt t="35484" x="8890000" y="5365750"/>
          <p14:tracePt t="35501" x="8877300" y="5378450"/>
          <p14:tracePt t="35518" x="8839200" y="5403850"/>
          <p14:tracePt t="35534" x="8801100" y="5416550"/>
          <p14:tracePt t="35551" x="8763000" y="5429250"/>
          <p14:tracePt t="35568" x="8718550" y="5448300"/>
          <p14:tracePt t="35584" x="8693150" y="5448300"/>
          <p14:tracePt t="35601" x="8686800" y="5454650"/>
          <p14:tracePt t="36904" x="8680450" y="5454650"/>
          <p14:tracePt t="36978" x="8680450" y="5461000"/>
          <p14:tracePt t="37312" x="8686800" y="5454650"/>
          <p14:tracePt t="37320" x="8693150" y="5448300"/>
          <p14:tracePt t="37337" x="8769350" y="5416550"/>
          <p14:tracePt t="37354" x="8845550" y="5391150"/>
          <p14:tracePt t="37371" x="8947150" y="5302250"/>
          <p14:tracePt t="37387" x="9169400" y="5118100"/>
          <p14:tracePt t="37404" x="9410700" y="4908550"/>
          <p14:tracePt t="37420" x="9588500" y="4673600"/>
          <p14:tracePt t="37437" x="9779000" y="4381500"/>
          <p14:tracePt t="37454" x="9956800" y="3975100"/>
          <p14:tracePt t="37470" x="10020300" y="3708400"/>
          <p14:tracePt t="37487" x="10058400" y="3429000"/>
          <p14:tracePt t="37504" x="10096500" y="3213100"/>
          <p14:tracePt t="37520" x="10134600" y="3041650"/>
          <p14:tracePt t="37537" x="10140950" y="2882900"/>
          <p14:tracePt t="37554" x="10140950" y="2774950"/>
          <p14:tracePt t="37570" x="10160000" y="2616200"/>
          <p14:tracePt t="37587" x="10172700" y="2514600"/>
          <p14:tracePt t="37605" x="10179050" y="2444750"/>
          <p14:tracePt t="37620" x="10179050" y="2374900"/>
          <p14:tracePt t="37638" x="10172700" y="2311400"/>
          <p14:tracePt t="37654" x="10166350" y="2279650"/>
          <p14:tracePt t="37657" x="10166350" y="2266950"/>
          <p14:tracePt t="37673" x="10160000" y="2254250"/>
          <p14:tracePt t="37688" x="10147300" y="2235200"/>
          <p14:tracePt t="37704" x="10128250" y="2203450"/>
          <p14:tracePt t="37721" x="10115550" y="2184400"/>
          <p14:tracePt t="37737" x="10102850" y="2171700"/>
          <p14:tracePt t="37754" x="10102850" y="2165350"/>
          <p14:tracePt t="38120" x="10096500" y="2165350"/>
          <p14:tracePt t="38127" x="10083800" y="2171700"/>
          <p14:tracePt t="38136" x="10045700" y="2178050"/>
          <p14:tracePt t="38153" x="9944100" y="2184400"/>
          <p14:tracePt t="38170" x="9798050" y="2184400"/>
          <p14:tracePt t="38187" x="9607550" y="2165350"/>
          <p14:tracePt t="38204" x="9436100" y="2133600"/>
          <p14:tracePt t="38220" x="9232900" y="2063750"/>
          <p14:tracePt t="38236" x="9150350" y="2006600"/>
          <p14:tracePt t="38253" x="9099550" y="1968500"/>
          <p14:tracePt t="38270" x="9055100" y="1911350"/>
          <p14:tracePt t="38289" x="9023350" y="1854200"/>
          <p14:tracePt t="38305" x="8997950" y="1822450"/>
          <p14:tracePt t="38323" x="8953500" y="1778000"/>
          <p14:tracePt t="38340" x="8928100" y="1752600"/>
          <p14:tracePt t="38356" x="8877300" y="1714500"/>
          <p14:tracePt t="38374" x="8807450" y="1663700"/>
          <p14:tracePt t="38390" x="8718550" y="1593850"/>
          <p14:tracePt t="38407" x="8610600" y="1485900"/>
          <p14:tracePt t="38422" x="8553450" y="1416050"/>
          <p14:tracePt t="38440" x="8515350" y="1339850"/>
          <p14:tracePt t="38456" x="8483600" y="1263650"/>
          <p14:tracePt t="38473" x="8464550" y="1181100"/>
          <p14:tracePt t="38491" x="8451850" y="1047750"/>
          <p14:tracePt t="38507" x="8432800" y="977900"/>
          <p14:tracePt t="38523" x="8413750" y="901700"/>
          <p14:tracePt t="38541" x="8401050" y="831850"/>
          <p14:tracePt t="38556" x="8394700" y="749300"/>
          <p14:tracePt t="38574" x="8401050" y="647700"/>
          <p14:tracePt t="38591" x="8413750" y="501650"/>
          <p14:tracePt t="38607" x="8439150" y="412750"/>
          <p14:tracePt t="38625" x="8464550" y="355600"/>
          <p14:tracePt t="38640" x="8477250" y="336550"/>
          <p14:tracePt t="38657" x="8483600" y="323850"/>
          <p14:tracePt t="38673" x="8483600" y="317500"/>
          <p14:tracePt t="38741" x="8489950" y="317500"/>
          <p14:tracePt t="38763" x="8515350" y="317500"/>
          <p14:tracePt t="38770" x="8534400" y="317500"/>
          <p14:tracePt t="38777" x="8559800" y="317500"/>
          <p14:tracePt t="38792" x="8604250" y="317500"/>
          <p14:tracePt t="38807" x="8636000" y="317500"/>
          <p14:tracePt t="38827" x="8655050" y="317500"/>
          <p14:tracePt t="38869" x="8661400" y="317500"/>
          <p14:tracePt t="38894" x="8661400" y="311150"/>
          <p14:tracePt t="38914" x="8661400" y="304800"/>
          <p14:tracePt t="38922" x="8655050" y="298450"/>
          <p14:tracePt t="38930" x="8648700" y="292100"/>
          <p14:tracePt t="38941" x="8642350" y="285750"/>
          <p14:tracePt t="38955" x="8623300" y="266700"/>
          <p14:tracePt t="38972" x="8610600" y="247650"/>
          <p14:tracePt t="38990" x="8591550" y="228600"/>
          <p14:tracePt t="39007" x="8566150" y="209550"/>
          <p14:tracePt t="39024" x="8553450" y="196850"/>
          <p14:tracePt t="39039" x="8528050" y="190500"/>
          <p14:tracePt t="39055" x="8509000" y="177800"/>
          <p14:tracePt t="39072" x="8489950" y="171450"/>
          <p14:tracePt t="39090" x="8470900" y="171450"/>
          <p14:tracePt t="39106" x="8451850" y="171450"/>
          <p14:tracePt t="39124" x="8420100" y="190500"/>
          <p14:tracePt t="39139" x="8401050" y="203200"/>
          <p14:tracePt t="39155" x="8382000" y="222250"/>
          <p14:tracePt t="39172" x="8369300" y="241300"/>
          <p14:tracePt t="39189" x="8350250" y="260350"/>
          <p14:tracePt t="39207" x="8318500" y="285750"/>
          <p14:tracePt t="39224" x="8305800" y="304800"/>
          <p14:tracePt t="39239" x="8286750" y="323850"/>
          <p14:tracePt t="39255" x="8261350" y="368300"/>
          <p14:tracePt t="39271" x="8242300" y="406400"/>
          <p14:tracePt t="39287" x="8229600" y="438150"/>
          <p14:tracePt t="39304" x="8223250" y="457200"/>
          <p14:tracePt t="39321" x="8223250" y="476250"/>
          <p14:tracePt t="39338" x="8223250" y="501650"/>
          <p14:tracePt t="39354" x="8223250" y="527050"/>
          <p14:tracePt t="39371" x="8242300" y="539750"/>
          <p14:tracePt t="39389" x="8261350" y="558800"/>
          <p14:tracePt t="39406" x="8299450" y="577850"/>
          <p14:tracePt t="39427" x="8388350" y="584200"/>
          <p14:tracePt t="39443" x="8445500" y="584200"/>
          <p14:tracePt t="39459" x="8477250" y="584200"/>
          <p14:tracePt t="39475" x="8521700" y="584200"/>
          <p14:tracePt t="39492" x="8566150" y="577850"/>
          <p14:tracePt t="39509" x="8585200" y="558800"/>
          <p14:tracePt t="39526" x="8629650" y="533400"/>
          <p14:tracePt t="39541" x="8661400" y="508000"/>
          <p14:tracePt t="39559" x="8674100" y="488950"/>
          <p14:tracePt t="39577" x="8693150" y="469900"/>
          <p14:tracePt t="39592" x="8712200" y="431800"/>
          <p14:tracePt t="39606" x="8731250" y="400050"/>
          <p14:tracePt t="39623" x="8731250" y="374650"/>
          <p14:tracePt t="39639" x="8731250" y="349250"/>
          <p14:tracePt t="39644" x="8731250" y="336550"/>
          <p14:tracePt t="39656" x="8731250" y="330200"/>
          <p14:tracePt t="39673" x="8712200" y="304800"/>
          <p14:tracePt t="39690" x="8693150" y="285750"/>
          <p14:tracePt t="39707" x="8680450" y="266700"/>
          <p14:tracePt t="39722" x="8661400" y="254000"/>
          <p14:tracePt t="39740" x="8648700" y="241300"/>
          <p14:tracePt t="39756" x="8642350" y="234950"/>
          <p14:tracePt t="39975" x="8636000" y="234950"/>
          <p14:tracePt t="39995" x="8629650" y="234950"/>
          <p14:tracePt t="40001" x="8623300" y="241300"/>
          <p14:tracePt t="40010" x="8616950" y="254000"/>
          <p14:tracePt t="40027" x="8572500" y="285750"/>
          <p14:tracePt t="40041" x="8496300" y="336550"/>
          <p14:tracePt t="40056" x="8413750" y="393700"/>
          <p14:tracePt t="40072" x="8299450" y="476250"/>
          <p14:tracePt t="40090" x="8115300" y="596900"/>
          <p14:tracePt t="40107" x="7937500" y="730250"/>
          <p14:tracePt t="40122" x="7861300" y="819150"/>
          <p14:tracePt t="40140" x="7791450" y="939800"/>
          <p14:tracePt t="40145" x="7766050" y="1009650"/>
          <p14:tracePt t="40156" x="7734300" y="1085850"/>
          <p14:tracePt t="40173" x="7702550" y="1250950"/>
          <p14:tracePt t="40191" x="7651750" y="1492250"/>
          <p14:tracePt t="40207" x="7632700" y="1612900"/>
          <p14:tracePt t="40223" x="7632700" y="1689100"/>
          <p14:tracePt t="40241" x="7639050" y="1758950"/>
          <p14:tracePt t="40256" x="7645400" y="1828800"/>
          <p14:tracePt t="40273" x="7658100" y="1898650"/>
          <p14:tracePt t="40290" x="7664450" y="1987550"/>
          <p14:tracePt t="40307" x="7683500" y="2044700"/>
          <p14:tracePt t="40324" x="7702550" y="2101850"/>
          <p14:tracePt t="40341" x="7721600" y="2165350"/>
          <p14:tracePt t="40355" x="7747000" y="2222500"/>
          <p14:tracePt t="40372" x="7772400" y="2273300"/>
          <p14:tracePt t="40389" x="7791450" y="2305050"/>
          <p14:tracePt t="40407" x="7816850" y="2336800"/>
          <p14:tracePt t="40423" x="7829550" y="2349500"/>
          <p14:tracePt t="40439" x="7835900" y="2362200"/>
          <p14:tracePt t="40455" x="7842250" y="2368550"/>
          <p14:tracePt t="42721" x="7842250" y="2374900"/>
          <p14:tracePt t="42731" x="7835900" y="2381250"/>
          <p14:tracePt t="42743" x="7816850" y="2387600"/>
          <p14:tracePt t="42759" x="7816850" y="2393950"/>
          <p14:tracePt t="43363" x="7810500" y="2393950"/>
          <p14:tracePt t="43373" x="7804150" y="2393950"/>
          <p14:tracePt t="43381" x="7791450" y="2381250"/>
          <p14:tracePt t="43393" x="7766050" y="2355850"/>
          <p14:tracePt t="43408" x="7677150" y="2298700"/>
          <p14:tracePt t="43425" x="7569200" y="2216150"/>
          <p14:tracePt t="43442" x="7385050" y="2139950"/>
          <p14:tracePt t="43459" x="7213600" y="2108200"/>
          <p14:tracePt t="43475" x="7061200" y="2076450"/>
          <p14:tracePt t="43493" x="6934200" y="2051050"/>
          <p14:tracePt t="43510" x="6864350" y="2025650"/>
          <p14:tracePt t="43525" x="6807200" y="2000250"/>
          <p14:tracePt t="43542" x="6731000" y="1968500"/>
          <p14:tracePt t="43559" x="6680200" y="1930400"/>
          <p14:tracePt t="43575" x="6610350" y="1885950"/>
          <p14:tracePt t="43592" x="6502400" y="1835150"/>
          <p14:tracePt t="43609" x="6343650" y="1784350"/>
          <p14:tracePt t="43626" x="6146800" y="1739900"/>
          <p14:tracePt t="43642" x="5867400" y="1695450"/>
          <p14:tracePt t="43659" x="5524500" y="1657350"/>
          <p14:tracePt t="43675" x="4673600" y="1346200"/>
          <p14:tracePt t="43692" x="4152900" y="1193800"/>
          <p14:tracePt t="43708" x="3543300" y="1047750"/>
          <p14:tracePt t="43725" x="2940050" y="863600"/>
          <p14:tracePt t="43742" x="2419350" y="781050"/>
          <p14:tracePt t="43759" x="1981200" y="749300"/>
          <p14:tracePt t="43775" x="1631950" y="711200"/>
          <p14:tracePt t="43792" x="1377950" y="673100"/>
          <p14:tracePt t="43809" x="1314450" y="654050"/>
          <p14:tracePt t="43826" x="1295400" y="641350"/>
          <p14:tracePt t="43843" x="1282700" y="635000"/>
          <p14:tracePt t="43860" x="1270000" y="615950"/>
          <p14:tracePt t="43877" x="1238250" y="590550"/>
          <p14:tracePt t="43894" x="1212850" y="571500"/>
          <p14:tracePt t="43910" x="1130300" y="546100"/>
          <p14:tracePt t="43926" x="1022350" y="520700"/>
          <p14:tracePt t="43943" x="895350" y="495300"/>
          <p14:tracePt t="43960" x="787400" y="463550"/>
          <p14:tracePt t="43977" x="692150" y="425450"/>
          <p14:tracePt t="43994" x="685800" y="400050"/>
          <p14:tracePt t="44010" x="685800" y="374650"/>
          <p14:tracePt t="44026" x="704850" y="336550"/>
          <p14:tracePt t="44043" x="730250" y="298450"/>
          <p14:tracePt t="44060" x="749300" y="273050"/>
          <p14:tracePt t="44860" x="1003300" y="57150"/>
          <p14:tracePt t="44963" x="1009650" y="63500"/>
          <p14:tracePt t="44971" x="1009650" y="76200"/>
          <p14:tracePt t="44982" x="1022350" y="82550"/>
          <p14:tracePt t="44995" x="1060450" y="107950"/>
          <p14:tracePt t="45012" x="1174750" y="158750"/>
          <p14:tracePt t="45028" x="1390650" y="203200"/>
          <p14:tracePt t="45044" x="2006600" y="361950"/>
          <p14:tracePt t="45061" x="3105150" y="641350"/>
          <p14:tracePt t="45077" x="3994150" y="908050"/>
          <p14:tracePt t="45094" x="4953000" y="1314450"/>
          <p14:tracePt t="45111" x="5822950" y="1663700"/>
          <p14:tracePt t="45128" x="7061200" y="2076450"/>
          <p14:tracePt t="45144" x="7689850" y="2317750"/>
          <p14:tracePt t="45161" x="8077200" y="25273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76837" y="1219288"/>
            <a:ext cx="8596668" cy="1320800"/>
          </a:xfrm>
        </p:spPr>
        <p:txBody>
          <a:bodyPr>
            <a:normAutofit/>
          </a:bodyPr>
          <a:lstStyle/>
          <a:p>
            <a:r>
              <a:rPr lang="sl-SI" dirty="0" smtClean="0"/>
              <a:t>Naredimo še en primer:</a:t>
            </a:r>
            <a:br>
              <a:rPr lang="sl-SI" dirty="0" smtClean="0"/>
            </a:b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38832" y="2540088"/>
            <a:ext cx="4810897" cy="1966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600" dirty="0" smtClean="0">
                <a:solidFill>
                  <a:schemeClr val="bg1">
                    <a:lumMod val="50000"/>
                  </a:schemeClr>
                </a:solidFill>
              </a:rPr>
              <a:t>84: 29= ___</a:t>
            </a:r>
            <a:endParaRPr lang="sl-SI" sz="6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9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6"/>
    </mc:Choice>
    <mc:Fallback>
      <p:transition spd="slow" advTm="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1161</TotalTime>
  <Words>516</Words>
  <Application>Microsoft Office PowerPoint</Application>
  <PresentationFormat>Širokozaslonsko</PresentationFormat>
  <Paragraphs>95</Paragraphs>
  <Slides>14</Slides>
  <Notes>0</Notes>
  <HiddenSlides>0</HiddenSlides>
  <MMClips>14</MMClips>
  <ScaleCrop>false</ScaleCrop>
  <HeadingPairs>
    <vt:vector size="8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0" baseType="lpstr">
      <vt:lpstr>Arial</vt:lpstr>
      <vt:lpstr>Trebuchet MS</vt:lpstr>
      <vt:lpstr>Wingdings</vt:lpstr>
      <vt:lpstr>Wingdings 3</vt:lpstr>
      <vt:lpstr>Gladko</vt:lpstr>
      <vt:lpstr>Bitna slika</vt:lpstr>
      <vt:lpstr>PISNO DELJENJE zaokroževanje delitelja</vt:lpstr>
      <vt:lpstr>      93         :          31          =           3  deljenec     :     delitelj      =        količnik</vt:lpstr>
      <vt:lpstr>PONOVIMO!</vt:lpstr>
      <vt:lpstr>PowerPointova predstavitev</vt:lpstr>
      <vt:lpstr> DVOMESTNI DELJENEC IN DVOMESTNI DELITELJ </vt:lpstr>
      <vt:lpstr>PowerPointova predstavitev</vt:lpstr>
      <vt:lpstr>PowerPointova predstavitev</vt:lpstr>
      <vt:lpstr>PowerPointova predstavitev</vt:lpstr>
      <vt:lpstr>Naredimo še en primer: </vt:lpstr>
      <vt:lpstr>PowerPointova predstavitev</vt:lpstr>
      <vt:lpstr>PowerPointova predstavitev</vt:lpstr>
      <vt:lpstr>PowerPointova predstavitev</vt:lpstr>
      <vt:lpstr>PowerPointova predstavitev</vt:lpstr>
      <vt:lpstr> V zvezek REŠI račune IN NAPIŠI PREIZKUS.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PISNO DELJENJE</dc:title>
  <dc:creator>Irena Čermelj</dc:creator>
  <cp:lastModifiedBy>Microsoftov račun</cp:lastModifiedBy>
  <cp:revision>57</cp:revision>
  <dcterms:created xsi:type="dcterms:W3CDTF">2020-03-19T11:07:46Z</dcterms:created>
  <dcterms:modified xsi:type="dcterms:W3CDTF">2020-04-15T10:42:37Z</dcterms:modified>
</cp:coreProperties>
</file>