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5" r:id="rId11"/>
    <p:sldId id="266" r:id="rId12"/>
    <p:sldId id="272" r:id="rId13"/>
    <p:sldId id="268" r:id="rId14"/>
    <p:sldId id="269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GORENJE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84" y="902378"/>
            <a:ext cx="2475000" cy="15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57" y="809367"/>
            <a:ext cx="6919784" cy="51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38" y="234778"/>
            <a:ext cx="7836930" cy="58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4" y="413950"/>
            <a:ext cx="7949513" cy="59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96" y="510746"/>
            <a:ext cx="7414052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62" y="451022"/>
            <a:ext cx="7383848" cy="5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30" y="543698"/>
            <a:ext cx="7556842" cy="56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81" y="882238"/>
            <a:ext cx="6797908" cy="50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3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680156"/>
          </a:xfrm>
        </p:spPr>
        <p:txBody>
          <a:bodyPr/>
          <a:lstStyle/>
          <a:p>
            <a:pPr algn="ctr"/>
            <a:r>
              <a:rPr lang="sl-SI" dirty="0" smtClean="0"/>
              <a:t>OGENJ IN ČLOVEK V PRADAVNINI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06" t="4121" r="2063" b="7328"/>
          <a:stretch/>
        </p:blipFill>
        <p:spPr>
          <a:xfrm>
            <a:off x="420130" y="1402817"/>
            <a:ext cx="5089535" cy="53769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3305" r="6453" b="8762"/>
          <a:stretch/>
        </p:blipFill>
        <p:spPr>
          <a:xfrm>
            <a:off x="6005383" y="1402818"/>
            <a:ext cx="4970420" cy="53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GORENJE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današnjem času je ogenj zelo enostavno zakuriti.</a:t>
            </a:r>
          </a:p>
          <a:p>
            <a:pPr marL="0" indent="0">
              <a:buNone/>
            </a:pPr>
            <a:r>
              <a:rPr lang="sl-SI" dirty="0" smtClean="0"/>
              <a:t>Kaj potrebujemo?</a:t>
            </a:r>
          </a:p>
          <a:p>
            <a:pPr marL="0" indent="0">
              <a:buNone/>
            </a:pPr>
            <a:r>
              <a:rPr lang="sl-SI" dirty="0" smtClean="0"/>
              <a:t>1.) GORIVO= snov, ki ima lastnost, da lahko gori </a:t>
            </a:r>
            <a:r>
              <a:rPr lang="sl-SI" dirty="0" smtClean="0">
                <a:solidFill>
                  <a:srgbClr val="FFFF00"/>
                </a:solidFill>
              </a:rPr>
              <a:t>(npr. les, papir)</a:t>
            </a:r>
          </a:p>
          <a:p>
            <a:pPr marL="0" indent="0">
              <a:buNone/>
            </a:pPr>
            <a:r>
              <a:rPr lang="sl-SI" dirty="0" smtClean="0"/>
              <a:t>2.) KISIK</a:t>
            </a:r>
            <a:r>
              <a:rPr lang="sl-SI" dirty="0"/>
              <a:t> </a:t>
            </a:r>
            <a:r>
              <a:rPr lang="sl-SI" dirty="0" smtClean="0">
                <a:solidFill>
                  <a:srgbClr val="FFFF00"/>
                </a:solidFill>
              </a:rPr>
              <a:t>(v zraku)</a:t>
            </a:r>
          </a:p>
          <a:p>
            <a:pPr marL="0" indent="0">
              <a:buNone/>
            </a:pPr>
            <a:r>
              <a:rPr lang="sl-SI" dirty="0" smtClean="0"/>
              <a:t>3.) DOVOLJ VISOKA TEMPERATURA </a:t>
            </a:r>
            <a:r>
              <a:rPr lang="sl-SI" dirty="0" smtClean="0">
                <a:solidFill>
                  <a:srgbClr val="FFFF00"/>
                </a:solidFill>
              </a:rPr>
              <a:t>(vžigalica)</a:t>
            </a:r>
          </a:p>
          <a:p>
            <a:pPr marL="0" indent="0">
              <a:buNone/>
            </a:pP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Slika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8" y="3730661"/>
            <a:ext cx="2976923" cy="28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9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NASTAJA PRI GORENJU?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 dirty="0">
                <a:cs typeface="Times New Roman" panose="02020603050405020304" pitchFamily="18" charset="0"/>
              </a:rPr>
              <a:t>Pri gorenju se </a:t>
            </a:r>
            <a:r>
              <a:rPr lang="sl-SI" altLang="sl-SI" b="1" dirty="0" smtClean="0">
                <a:cs typeface="Times New Roman" panose="02020603050405020304" pitchFamily="18" charset="0"/>
              </a:rPr>
              <a:t>v  okolico sproščata </a:t>
            </a:r>
            <a:r>
              <a:rPr lang="sl-SI" altLang="sl-SI" b="1" dirty="0">
                <a:cs typeface="Times New Roman" panose="02020603050405020304" pitchFamily="18" charset="0"/>
              </a:rPr>
              <a:t>energiji: </a:t>
            </a:r>
            <a:r>
              <a:rPr lang="sl-SI" altLang="sl-SI" b="1" dirty="0">
                <a:solidFill>
                  <a:srgbClr val="FFFF00"/>
                </a:solidFill>
                <a:cs typeface="Times New Roman" panose="02020603050405020304" pitchFamily="18" charset="0"/>
              </a:rPr>
              <a:t>toplota in </a:t>
            </a:r>
            <a:r>
              <a:rPr lang="sl-SI" altLang="sl-SI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svetloba</a:t>
            </a:r>
            <a:r>
              <a:rPr lang="sl-SI" altLang="sl-SI" b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sl-SI" altLang="sl-SI" b="1" dirty="0" smtClean="0">
                <a:cs typeface="Times New Roman" panose="02020603050405020304" pitchFamily="18" charset="0"/>
              </a:rPr>
              <a:t>Ogenj </a:t>
            </a:r>
            <a:r>
              <a:rPr lang="sl-SI" altLang="sl-SI" b="1" dirty="0">
                <a:cs typeface="Times New Roman" panose="02020603050405020304" pitchFamily="18" charset="0"/>
              </a:rPr>
              <a:t>spremlja </a:t>
            </a:r>
            <a:r>
              <a:rPr lang="sl-SI" altLang="sl-SI" b="1" dirty="0">
                <a:solidFill>
                  <a:srgbClr val="FFFF00"/>
                </a:solidFill>
                <a:cs typeface="Times New Roman" panose="02020603050405020304" pitchFamily="18" charset="0"/>
              </a:rPr>
              <a:t>dim</a:t>
            </a:r>
            <a:r>
              <a:rPr lang="sl-SI" altLang="sl-SI" b="1" dirty="0">
                <a:cs typeface="Times New Roman" panose="02020603050405020304" pitchFamily="18" charset="0"/>
              </a:rPr>
              <a:t>, v katerem je </a:t>
            </a:r>
            <a:r>
              <a:rPr lang="sl-SI" altLang="sl-SI" b="1" dirty="0">
                <a:solidFill>
                  <a:schemeClr val="bg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vodna para</a:t>
            </a:r>
            <a:r>
              <a:rPr lang="sl-SI" altLang="sl-SI" b="1" dirty="0">
                <a:cs typeface="Times New Roman" panose="02020603050405020304" pitchFamily="18" charset="0"/>
              </a:rPr>
              <a:t>, </a:t>
            </a:r>
            <a:r>
              <a:rPr lang="sl-SI" altLang="sl-SI" b="1" dirty="0">
                <a:solidFill>
                  <a:schemeClr val="bg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ogljikov dioksid </a:t>
            </a:r>
            <a:r>
              <a:rPr lang="sl-SI" altLang="sl-SI" b="1" dirty="0">
                <a:cs typeface="Times New Roman" panose="02020603050405020304" pitchFamily="18" charset="0"/>
              </a:rPr>
              <a:t>ter manjši ali večji trdni delci (</a:t>
            </a:r>
            <a:r>
              <a:rPr lang="sl-SI" altLang="sl-SI" b="1" dirty="0">
                <a:solidFill>
                  <a:schemeClr val="bg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saje</a:t>
            </a:r>
            <a:r>
              <a:rPr lang="sl-SI" altLang="sl-SI" b="1" dirty="0">
                <a:cs typeface="Times New Roman" panose="02020603050405020304" pitchFamily="18" charset="0"/>
              </a:rPr>
              <a:t>). V dimu so lahko tudi druge snovi. Mnoge izmed njih so za zdravje škodljive ali nevarne (strupeni plini).</a:t>
            </a:r>
            <a:endParaRPr lang="sl-SI" altLang="sl-SI" sz="1100" b="1" dirty="0"/>
          </a:p>
          <a:p>
            <a:r>
              <a:rPr lang="sl-SI" altLang="sl-SI" b="1" dirty="0">
                <a:cs typeface="Times New Roman" panose="02020603050405020304" pitchFamily="18" charset="0"/>
              </a:rPr>
              <a:t>Če snov ne zgori povsem, je </a:t>
            </a:r>
            <a:r>
              <a:rPr lang="sl-SI" altLang="sl-SI" b="1" dirty="0">
                <a:solidFill>
                  <a:srgbClr val="FFFF00"/>
                </a:solidFill>
                <a:cs typeface="Times New Roman" panose="02020603050405020304" pitchFamily="18" charset="0"/>
              </a:rPr>
              <a:t>produkt ognja pepel</a:t>
            </a:r>
            <a:r>
              <a:rPr lang="sl-SI" altLang="sl-SI" b="1" dirty="0">
                <a:cs typeface="Times New Roman" panose="02020603050405020304" pitchFamily="18" charset="0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64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viz\Desktop\Delo doma\tretji teden\četrtek, 2. 4\gorenj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204" y="169119"/>
            <a:ext cx="8718334" cy="64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21" y="675503"/>
            <a:ext cx="9579808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GORIVA ALI GORLJIVE SNOVI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136" y="2018270"/>
            <a:ext cx="9613861" cy="3860254"/>
          </a:xfrm>
        </p:spPr>
        <p:txBody>
          <a:bodyPr/>
          <a:lstStyle/>
          <a:p>
            <a:r>
              <a:rPr lang="sl-SI" dirty="0" smtClean="0"/>
              <a:t>Poznamo različna goriva: LES, BENCIN, KEROZIN, PREMOG, KURILNO OLJE, PARAFIN, ZEMELJSKI PLIN…</a:t>
            </a:r>
          </a:p>
          <a:p>
            <a:r>
              <a:rPr lang="sl-SI" dirty="0" smtClean="0"/>
              <a:t>Razdelimo jih lahko na: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35452"/>
              </p:ext>
            </p:extLst>
          </p:nvPr>
        </p:nvGraphicFramePr>
        <p:xfrm>
          <a:off x="685139" y="3191339"/>
          <a:ext cx="1116569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846"/>
                <a:gridCol w="5582846"/>
              </a:tblGrid>
              <a:tr h="1298283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TEKOČA </a:t>
                      </a:r>
                    </a:p>
                    <a:p>
                      <a:pPr algn="ctr"/>
                      <a:r>
                        <a:rPr lang="sl-SI" sz="2000" dirty="0" smtClean="0"/>
                        <a:t>(za</a:t>
                      </a:r>
                      <a:r>
                        <a:rPr lang="sl-SI" sz="2000" baseline="0" dirty="0" smtClean="0"/>
                        <a:t> pogon motorjev prevoznih sredstev)</a:t>
                      </a:r>
                    </a:p>
                    <a:p>
                      <a:pPr algn="ctr"/>
                      <a:r>
                        <a:rPr lang="sl-SI" sz="2000" baseline="0" dirty="0" smtClean="0"/>
                        <a:t>bencin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TRDNA </a:t>
                      </a:r>
                    </a:p>
                    <a:p>
                      <a:pPr algn="ctr"/>
                      <a:r>
                        <a:rPr lang="sl-SI" sz="2000" dirty="0" smtClean="0"/>
                        <a:t>(za ogrevanje bivalnih prostorov)</a:t>
                      </a:r>
                    </a:p>
                    <a:p>
                      <a:pPr algn="ctr"/>
                      <a:r>
                        <a:rPr lang="sl-SI" sz="2000" dirty="0" smtClean="0"/>
                        <a:t>drva-les</a:t>
                      </a:r>
                    </a:p>
                    <a:p>
                      <a:endParaRPr lang="sl-SI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8647" t="38311" r="-281" b="7607"/>
          <a:stretch/>
        </p:blipFill>
        <p:spPr>
          <a:xfrm>
            <a:off x="2172190" y="4180703"/>
            <a:ext cx="8050148" cy="26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0321" y="222422"/>
            <a:ext cx="9613861" cy="5713767"/>
          </a:xfrm>
        </p:spPr>
        <p:txBody>
          <a:bodyPr/>
          <a:lstStyle/>
          <a:p>
            <a:r>
              <a:rPr lang="sl-SI" dirty="0" smtClean="0"/>
              <a:t>Razdelimo jih lahko tudi glede na nastanek: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2" y="613718"/>
            <a:ext cx="6326659" cy="474499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16378" y="5358713"/>
            <a:ext cx="1099448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 smtClean="0"/>
              <a:t>Fosilna so nastala iz ostankov rastlin in živali v davni preteklosti. Ker ne nastajajo nova so neobnovljiva.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Ko drevo požagamo, lahko iz njegovih semen zraste drugo drevo, zato je les obnovljiv vir energije.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965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Še nekaj zanimivosti (prebere kdor želi)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60484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233</TotalTime>
  <Words>224</Words>
  <Application>Microsoft Office PowerPoint</Application>
  <PresentationFormat>Širokozaslonsko</PresentationFormat>
  <Paragraphs>25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Berlin</vt:lpstr>
      <vt:lpstr>GORENJE</vt:lpstr>
      <vt:lpstr>OGENJ IN ČLOVEK V PRADAVNINI</vt:lpstr>
      <vt:lpstr>GORENJE</vt:lpstr>
      <vt:lpstr>KAJ NASTAJA PRI GORENJU?</vt:lpstr>
      <vt:lpstr>PowerPointova predstavitev</vt:lpstr>
      <vt:lpstr>PowerPointova predstavitev</vt:lpstr>
      <vt:lpstr>GORIVA ALI GORLJIVE SNOVI</vt:lpstr>
      <vt:lpstr>PowerPointova predstavitev</vt:lpstr>
      <vt:lpstr>Še nekaj zanimivosti (prebere kdor želi)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GORENJE</dc:title>
  <dc:creator>Microsoftov račun</dc:creator>
  <cp:lastModifiedBy>Microsoftov račun</cp:lastModifiedBy>
  <cp:revision>9</cp:revision>
  <dcterms:created xsi:type="dcterms:W3CDTF">2020-04-06T11:46:55Z</dcterms:created>
  <dcterms:modified xsi:type="dcterms:W3CDTF">2020-04-06T15:40:33Z</dcterms:modified>
</cp:coreProperties>
</file>