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DRŽAVNI IN URADNI JEZIK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551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DRŽAVNI JEZIK?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27" t="26739" r="50412" b="39754"/>
          <a:stretch/>
        </p:blipFill>
        <p:spPr>
          <a:xfrm>
            <a:off x="684212" y="673768"/>
            <a:ext cx="5732630" cy="408315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27" y="401052"/>
            <a:ext cx="1524000" cy="1524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392" y="972268"/>
            <a:ext cx="2628900" cy="1743075"/>
          </a:xfrm>
          <a:prstGeom prst="rect">
            <a:avLst/>
          </a:prstGeom>
        </p:spPr>
      </p:pic>
      <p:pic>
        <p:nvPicPr>
          <p:cNvPr id="1030" name="Picture 6" descr="ALI JE USTAVNO SODIŠČE DEBATNI KLUB ALI SODIŠČE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02" y="2129824"/>
            <a:ext cx="2244057" cy="14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licija - O slovenski polici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60" y="2865580"/>
            <a:ext cx="1801562" cy="20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Z - Ustava v strip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61" y="3681434"/>
            <a:ext cx="1600135" cy="22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ovenska vojska v svoje vrste vabi pogodbene rezerviste - siol.n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414" y="5072483"/>
            <a:ext cx="1921878" cy="12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1003" y="4961691"/>
            <a:ext cx="1474318" cy="14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1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URADNI JEZIK?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77" t="26961" r="49912" b="51515"/>
          <a:stretch/>
        </p:blipFill>
        <p:spPr>
          <a:xfrm>
            <a:off x="684211" y="890337"/>
            <a:ext cx="6129079" cy="2727158"/>
          </a:xfrm>
          <a:prstGeom prst="rect">
            <a:avLst/>
          </a:prstGeom>
        </p:spPr>
      </p:pic>
      <p:pic>
        <p:nvPicPr>
          <p:cNvPr id="2050" name="Picture 2" descr="Prosto delovno mesto: Strokovni sodelavec za investicije na Občin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59" y="400186"/>
            <a:ext cx="2884404" cy="18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542424"/>
            <a:ext cx="1253791" cy="14850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879" y="2396154"/>
            <a:ext cx="2143125" cy="21431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666" y="2591857"/>
            <a:ext cx="2409825" cy="18954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046" y="3765855"/>
            <a:ext cx="2061865" cy="100845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9449" y="482527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SLOVENIJA NI EDINI</a:t>
            </a:r>
            <a:br>
              <a:rPr lang="sl-SI" dirty="0" smtClean="0"/>
            </a:br>
            <a:r>
              <a:rPr lang="sl-SI" dirty="0" smtClean="0"/>
              <a:t>URADNI JEZIK NA OZEMLJU SLOVENIJE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26" t="34104" r="51049" b="29548"/>
          <a:stretch/>
        </p:blipFill>
        <p:spPr>
          <a:xfrm>
            <a:off x="684212" y="705853"/>
            <a:ext cx="4441241" cy="35854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24671" t="19649" r="27171" b="34152"/>
          <a:stretch/>
        </p:blipFill>
        <p:spPr>
          <a:xfrm>
            <a:off x="7740316" y="360946"/>
            <a:ext cx="4090736" cy="2207433"/>
          </a:xfrm>
          <a:prstGeom prst="rect">
            <a:avLst/>
          </a:prstGeom>
        </p:spPr>
      </p:pic>
      <p:pic>
        <p:nvPicPr>
          <p:cNvPr id="3074" name="Picture 2" descr="Prebivalst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12" y="2940911"/>
            <a:ext cx="4083827" cy="19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5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SLOVENŠČINA JE URADNI JEZIK TUDI V EVROPSKI UNIJI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46" t="31934" r="50356" b="47514"/>
          <a:stretch/>
        </p:blipFill>
        <p:spPr>
          <a:xfrm>
            <a:off x="684211" y="665747"/>
            <a:ext cx="7046449" cy="304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385" y="11377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89580" y="4407123"/>
            <a:ext cx="2925262" cy="718331"/>
          </a:xfrm>
        </p:spPr>
        <p:txBody>
          <a:bodyPr>
            <a:normAutofit fontScale="90000"/>
          </a:bodyPr>
          <a:lstStyle/>
          <a:p>
            <a:r>
              <a:rPr lang="sl-SI" sz="1600" dirty="0" smtClean="0"/>
              <a:t>IMENA PREBIVALCEV PIŠEMO Z VELIKO ZAČETNICO</a:t>
            </a:r>
            <a:endParaRPr lang="sl-SI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3487" t="31228" r="25724" b="43860"/>
          <a:stretch/>
        </p:blipFill>
        <p:spPr>
          <a:xfrm>
            <a:off x="1556085" y="946484"/>
            <a:ext cx="6192252" cy="1708485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20044" y="3621059"/>
            <a:ext cx="2925262" cy="718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1600" smtClean="0"/>
              <a:t>IMENA DRŽAV PIŠEMO Z VELIKO ZAČETNICO</a:t>
            </a:r>
            <a:endParaRPr lang="sl-SI" sz="16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202697" y="3404490"/>
            <a:ext cx="2925262" cy="718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1600" dirty="0" smtClean="0"/>
              <a:t>IMENA JEZIKOV PIŠEMO Z MALO ZAČETNICO</a:t>
            </a:r>
            <a:endParaRPr lang="sl-SI" sz="1600" dirty="0"/>
          </a:p>
        </p:txBody>
      </p:sp>
      <p:sp>
        <p:nvSpPr>
          <p:cNvPr id="8" name="Desna puščica 7"/>
          <p:cNvSpPr/>
          <p:nvPr/>
        </p:nvSpPr>
        <p:spPr>
          <a:xfrm rot="18773791">
            <a:off x="1321502" y="2818910"/>
            <a:ext cx="1637667" cy="300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 rot="16200000">
            <a:off x="3649904" y="3265900"/>
            <a:ext cx="2147851" cy="300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esna puščica 9"/>
          <p:cNvSpPr/>
          <p:nvPr/>
        </p:nvSpPr>
        <p:spPr>
          <a:xfrm rot="13113087">
            <a:off x="6555073" y="2753121"/>
            <a:ext cx="1637667" cy="300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727459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</TotalTime>
  <Words>43</Words>
  <Application>Microsoft Office PowerPoint</Application>
  <PresentationFormat>Širokozaslonsko</PresentationFormat>
  <Paragraphs>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Rezina</vt:lpstr>
      <vt:lpstr>DRŽAVNI IN URADNI JEZIK</vt:lpstr>
      <vt:lpstr>KAJ JE DRŽAVNI JEZIK?</vt:lpstr>
      <vt:lpstr>KAJ JE URADNI JEZIK?</vt:lpstr>
      <vt:lpstr>SLOVENIJA NI EDINI URADNI JEZIK NA OZEMLJU SLOVENIJE</vt:lpstr>
      <vt:lpstr>SLOVENŠČINA JE URADNI JEZIK TUDI V EVROPSKI UNIJI</vt:lpstr>
      <vt:lpstr>IMENA PREBIVALCEV PIŠEMO Z VELIKO ZAČETNICO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DRŽAVNI IN URADNI JEZIK</dc:title>
  <dc:creator>Irena Čermelj</dc:creator>
  <cp:lastModifiedBy>Microsoftov račun</cp:lastModifiedBy>
  <cp:revision>3</cp:revision>
  <dcterms:created xsi:type="dcterms:W3CDTF">2020-04-03T10:07:35Z</dcterms:created>
  <dcterms:modified xsi:type="dcterms:W3CDTF">2020-04-05T18:13:48Z</dcterms:modified>
</cp:coreProperties>
</file>