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60" r:id="rId3"/>
    <p:sldId id="257" r:id="rId4"/>
    <p:sldId id="270" r:id="rId5"/>
    <p:sldId id="271" r:id="rId6"/>
    <p:sldId id="272" r:id="rId7"/>
    <p:sldId id="273" r:id="rId8"/>
    <p:sldId id="274" r:id="rId9"/>
    <p:sldId id="275" r:id="rId10"/>
    <p:sldId id="277" r:id="rId11"/>
    <p:sldId id="278" r:id="rId12"/>
    <p:sldId id="279" r:id="rId13"/>
    <p:sldId id="280" r:id="rId14"/>
    <p:sldId id="267" r:id="rId15"/>
  </p:sldIdLst>
  <p:sldSz cx="12192000" cy="6858000"/>
  <p:notesSz cx="6858000" cy="9144000"/>
  <p:defaultTextStyle>
    <a:defPPr rtl="0">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37" autoAdjust="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snapToGrid="0">
      <p:cViewPr varScale="1">
        <p:scale>
          <a:sx n="89" d="100"/>
          <a:sy n="89" d="100"/>
        </p:scale>
        <p:origin x="375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sl-SI" dirty="0"/>
          </a:p>
        </p:txBody>
      </p:sp>
      <p:sp>
        <p:nvSpPr>
          <p:cNvPr id="3" name="Označba mesta datum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67F745E7-41AA-437F-88BC-D5378A9D452F}" type="datetime1">
              <a:rPr lang="sl-SI" smtClean="0"/>
              <a:pPr algn="r" rtl="0"/>
              <a:t>31. 03. 2020</a:t>
            </a:fld>
            <a:endParaRPr lang="sl-SI" dirty="0"/>
          </a:p>
        </p:txBody>
      </p:sp>
      <p:sp>
        <p:nvSpPr>
          <p:cNvPr id="4" name="Označba mesta no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sl-SI" dirty="0"/>
          </a:p>
        </p:txBody>
      </p:sp>
      <p:sp>
        <p:nvSpPr>
          <p:cNvPr id="5" name="Označba mesta za številko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73F7AA83-DE31-4E93-AB07-EF7FB05F6670}" type="slidenum">
              <a:rPr lang="sl-SI" smtClean="0"/>
              <a:pPr algn="r" rtl="0"/>
              <a:t>‹#›</a:t>
            </a:fld>
            <a:endParaRPr lang="sl-SI" dirty="0"/>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sl-SI" dirty="0"/>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DFFA8BB3-6156-4313-89DD-AF298ABC6B96}" type="datetime1">
              <a:rPr lang="sl-SI" smtClean="0"/>
              <a:pPr/>
              <a:t>31. 03. 2020</a:t>
            </a:fld>
            <a:endParaRPr lang="sl-SI" dirty="0"/>
          </a:p>
        </p:txBody>
      </p:sp>
      <p:sp>
        <p:nvSpPr>
          <p:cNvPr id="4" name="Označba mesta za sliko diapoz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sl-SI" dirty="0"/>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sl-SI" dirty="0"/>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a:fld id="{935E2820-AFE1-45FA-949E-17BDB534E1DC}" type="slidenum">
              <a:rPr lang="sl-SI" smtClean="0"/>
              <a:pPr algn="r"/>
              <a:t>‹#›</a:t>
            </a:fld>
            <a:endParaRPr lang="sl-SI" dirty="0"/>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za sliko diapozitiva 1"/>
          <p:cNvSpPr>
            <a:spLocks noGrp="1" noRot="1" noChangeAspect="1"/>
          </p:cNvSpPr>
          <p:nvPr>
            <p:ph type="sldImg"/>
          </p:nvPr>
        </p:nvSpPr>
        <p:spPr/>
      </p:sp>
      <p:sp>
        <p:nvSpPr>
          <p:cNvPr id="3" name="Označba mesta za opombe 2"/>
          <p:cNvSpPr>
            <a:spLocks noGrp="1"/>
          </p:cNvSpPr>
          <p:nvPr>
            <p:ph type="body" idx="1"/>
          </p:nvPr>
        </p:nvSpPr>
        <p:spPr/>
        <p:txBody>
          <a:bodyPr rtlCol="0"/>
          <a:lstStyle/>
          <a:p>
            <a:pPr rtl="0"/>
            <a:endParaRPr lang="sl-SI" noProof="0" dirty="0"/>
          </a:p>
        </p:txBody>
      </p:sp>
      <p:sp>
        <p:nvSpPr>
          <p:cNvPr id="4" name="Označba mesta številke diapozitiva 3"/>
          <p:cNvSpPr>
            <a:spLocks noGrp="1"/>
          </p:cNvSpPr>
          <p:nvPr>
            <p:ph type="sldNum" sz="quarter" idx="10"/>
          </p:nvPr>
        </p:nvSpPr>
        <p:spPr/>
        <p:txBody>
          <a:bodyPr rtlCol="0"/>
          <a:lstStyle/>
          <a:p>
            <a:pPr algn="r" rtl="0"/>
            <a:fld id="{935E2820-AFE1-45FA-949E-17BDB534E1DC}" type="slidenum">
              <a:rPr lang="sl-SI" smtClean="0"/>
              <a:pPr algn="r" rtl="0"/>
              <a:t>1</a:t>
            </a:fld>
            <a:endParaRPr lang="sl-SI" dirty="0"/>
          </a:p>
        </p:txBody>
      </p:sp>
    </p:spTree>
    <p:extLst>
      <p:ext uri="{BB962C8B-B14F-4D97-AF65-F5344CB8AC3E}">
        <p14:creationId xmlns:p14="http://schemas.microsoft.com/office/powerpoint/2010/main"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2</a:t>
            </a:fld>
            <a:endParaRPr lang="sl-SI" dirty="0"/>
          </a:p>
        </p:txBody>
      </p:sp>
    </p:spTree>
    <p:extLst>
      <p:ext uri="{BB962C8B-B14F-4D97-AF65-F5344CB8AC3E}">
        <p14:creationId xmlns:p14="http://schemas.microsoft.com/office/powerpoint/2010/main" val="11735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za opombe 2"/>
          <p:cNvSpPr>
            <a:spLocks noGrp="1"/>
          </p:cNvSpPr>
          <p:nvPr>
            <p:ph type="body" idx="1"/>
          </p:nvPr>
        </p:nvSpPr>
        <p:spPr/>
        <p:txBody>
          <a:bodyPr rtlCol="0"/>
          <a:lstStyle/>
          <a:p>
            <a:pPr rtl="0"/>
            <a:endParaRPr lang="sl-SI" noProof="0" dirty="0"/>
          </a:p>
        </p:txBody>
      </p:sp>
      <p:sp>
        <p:nvSpPr>
          <p:cNvPr id="4" name="Označba mesta številke diapozitiva 3"/>
          <p:cNvSpPr>
            <a:spLocks noGrp="1"/>
          </p:cNvSpPr>
          <p:nvPr>
            <p:ph type="sldNum" sz="quarter" idx="10"/>
          </p:nvPr>
        </p:nvSpPr>
        <p:spPr/>
        <p:txBody>
          <a:bodyPr rtlCol="0"/>
          <a:lstStyle/>
          <a:p>
            <a:pPr algn="r" rtl="0"/>
            <a:fld id="{77542409-6A04-4DC6-AC3A-D3758287A8F2}" type="slidenum">
              <a:rPr lang="sl-SI" smtClean="0"/>
              <a:pPr algn="r" rtl="0"/>
              <a:t>3</a:t>
            </a:fld>
            <a:endParaRPr lang="sl-SI" dirty="0"/>
          </a:p>
        </p:txBody>
      </p:sp>
    </p:spTree>
    <p:extLst>
      <p:ext uri="{BB962C8B-B14F-4D97-AF65-F5344CB8AC3E}">
        <p14:creationId xmlns:p14="http://schemas.microsoft.com/office/powerpoint/2010/main" val="66093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10</a:t>
            </a:fld>
            <a:endParaRPr lang="sl-SI" dirty="0"/>
          </a:p>
        </p:txBody>
      </p:sp>
    </p:spTree>
    <p:extLst>
      <p:ext uri="{BB962C8B-B14F-4D97-AF65-F5344CB8AC3E}">
        <p14:creationId xmlns:p14="http://schemas.microsoft.com/office/powerpoint/2010/main" val="720543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11</a:t>
            </a:fld>
            <a:endParaRPr lang="sl-SI" dirty="0"/>
          </a:p>
        </p:txBody>
      </p:sp>
    </p:spTree>
    <p:extLst>
      <p:ext uri="{BB962C8B-B14F-4D97-AF65-F5344CB8AC3E}">
        <p14:creationId xmlns:p14="http://schemas.microsoft.com/office/powerpoint/2010/main" val="3026231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12</a:t>
            </a:fld>
            <a:endParaRPr lang="sl-SI" dirty="0"/>
          </a:p>
        </p:txBody>
      </p:sp>
    </p:spTree>
    <p:extLst>
      <p:ext uri="{BB962C8B-B14F-4D97-AF65-F5344CB8AC3E}">
        <p14:creationId xmlns:p14="http://schemas.microsoft.com/office/powerpoint/2010/main" val="2613673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13</a:t>
            </a:fld>
            <a:endParaRPr lang="sl-SI" dirty="0"/>
          </a:p>
        </p:txBody>
      </p:sp>
    </p:spTree>
    <p:extLst>
      <p:ext uri="{BB962C8B-B14F-4D97-AF65-F5344CB8AC3E}">
        <p14:creationId xmlns:p14="http://schemas.microsoft.com/office/powerpoint/2010/main" val="1392848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14</a:t>
            </a:fld>
            <a:endParaRPr lang="sl-SI" dirty="0"/>
          </a:p>
        </p:txBody>
      </p:sp>
    </p:spTree>
    <p:extLst>
      <p:ext uri="{BB962C8B-B14F-4D97-AF65-F5344CB8AC3E}">
        <p14:creationId xmlns:p14="http://schemas.microsoft.com/office/powerpoint/2010/main" val="1805510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1065213" y="304800"/>
            <a:ext cx="7091361" cy="2793906"/>
          </a:xfrm>
        </p:spPr>
        <p:txBody>
          <a:bodyPr rtlCol="0" anchor="b">
            <a:normAutofit/>
          </a:bodyPr>
          <a:lstStyle>
            <a:lvl1pPr algn="l" rtl="0">
              <a:lnSpc>
                <a:spcPct val="80000"/>
              </a:lnSpc>
              <a:defRPr sz="6600"/>
            </a:lvl1pPr>
          </a:lstStyle>
          <a:p>
            <a:pPr rtl="0"/>
            <a:r>
              <a:rPr lang="sl-SI" smtClean="0"/>
              <a:t>Uredite slog naslova matrice</a:t>
            </a:r>
            <a:endParaRPr lang="sl-SI" dirty="0"/>
          </a:p>
        </p:txBody>
      </p:sp>
      <p:sp>
        <p:nvSpPr>
          <p:cNvPr id="3" name="Podnaslov 2"/>
          <p:cNvSpPr>
            <a:spLocks noGrp="1"/>
          </p:cNvSpPr>
          <p:nvPr>
            <p:ph type="subTitle" idx="1"/>
          </p:nvPr>
        </p:nvSpPr>
        <p:spPr>
          <a:xfrm>
            <a:off x="1065213" y="3108804"/>
            <a:ext cx="7091361" cy="838200"/>
          </a:xfrm>
        </p:spPr>
        <p:txBody>
          <a:bodyPr rtlCol="0"/>
          <a:lstStyle>
            <a:lvl1pPr marL="0" indent="0" algn="l" rtl="0">
              <a:spcBef>
                <a:spcPts val="0"/>
              </a:spcBef>
              <a:buNone/>
              <a:defRPr sz="2400">
                <a:solidFill>
                  <a:schemeClr val="accent2"/>
                </a:solidFill>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sl-SI" smtClean="0"/>
              <a:t>Uredite slog podnaslova matrice</a:t>
            </a:r>
            <a:endParaRPr lang="sl-SI" dirty="0"/>
          </a:p>
        </p:txBody>
      </p:sp>
      <p:sp>
        <p:nvSpPr>
          <p:cNvPr id="8" name="Označba mesta za datum 7"/>
          <p:cNvSpPr>
            <a:spLocks noGrp="1"/>
          </p:cNvSpPr>
          <p:nvPr>
            <p:ph type="dt" sz="half" idx="10"/>
          </p:nvPr>
        </p:nvSpPr>
        <p:spPr/>
        <p:txBody>
          <a:bodyPr rtlCol="0"/>
          <a:lstStyle>
            <a:lvl1pPr>
              <a:defRPr/>
            </a:lvl1pPr>
          </a:lstStyle>
          <a:p>
            <a:fld id="{FF242750-53DD-4847-9CB0-77626A625999}" type="datetime1">
              <a:rPr lang="sl-SI" smtClean="0"/>
              <a:pPr/>
              <a:t>31. 03. 2020</a:t>
            </a:fld>
            <a:endParaRPr lang="sl-SI" dirty="0"/>
          </a:p>
        </p:txBody>
      </p:sp>
      <p:sp>
        <p:nvSpPr>
          <p:cNvPr id="9" name="Označba mesta za nogo 8"/>
          <p:cNvSpPr>
            <a:spLocks noGrp="1"/>
          </p:cNvSpPr>
          <p:nvPr>
            <p:ph type="ftr" sz="quarter" idx="11"/>
          </p:nvPr>
        </p:nvSpPr>
        <p:spPr/>
        <p:txBody>
          <a:bodyPr rtlCol="0"/>
          <a:lstStyle/>
          <a:p>
            <a:pPr rtl="0"/>
            <a:endParaRPr lang="sl-SI" dirty="0"/>
          </a:p>
        </p:txBody>
      </p:sp>
      <p:sp>
        <p:nvSpPr>
          <p:cNvPr id="10" name="Označba mesta za številko diapozitiva 9"/>
          <p:cNvSpPr>
            <a:spLocks noGrp="1"/>
          </p:cNvSpPr>
          <p:nvPr>
            <p:ph type="sldNum" sz="quarter" idx="12"/>
          </p:nvPr>
        </p:nvSpPr>
        <p:spPr/>
        <p:txBody>
          <a:bodyPr rtlCol="0"/>
          <a:lstStyle/>
          <a:p>
            <a:pPr rtl="0"/>
            <a:fld id="{8FDBFFB2-86D9-4B8F-A59A-553A60B94BBE}" type="slidenum">
              <a:rPr lang="sl-SI" smtClean="0"/>
              <a:pPr/>
              <a:t>‹#›</a:t>
            </a:fld>
            <a:endParaRPr lang="sl-SI" dirty="0"/>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dirty="0" smtClean="0"/>
              <a:t>Kliknite, če želite urediti slog naslova matrice</a:t>
            </a:r>
            <a:endParaRPr lang="sl-SI" dirty="0"/>
          </a:p>
        </p:txBody>
      </p:sp>
      <p:sp>
        <p:nvSpPr>
          <p:cNvPr id="3" name="Označba mesta za navpično besedilo 2"/>
          <p:cNvSpPr>
            <a:spLocks noGrp="1"/>
          </p:cNvSpPr>
          <p:nvPr>
            <p:ph type="body" orient="vert" idx="1" hasCustomPrompt="1"/>
          </p:nvPr>
        </p:nvSpPr>
        <p:spPr/>
        <p:txBody>
          <a:bodyPr vert="eaVert"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4" name="Označba mesta datuma 3"/>
          <p:cNvSpPr>
            <a:spLocks noGrp="1"/>
          </p:cNvSpPr>
          <p:nvPr>
            <p:ph type="dt" sz="half" idx="10"/>
          </p:nvPr>
        </p:nvSpPr>
        <p:spPr/>
        <p:txBody>
          <a:bodyPr rtlCol="0"/>
          <a:lstStyle>
            <a:lvl1pPr>
              <a:defRPr/>
            </a:lvl1pPr>
          </a:lstStyle>
          <a:p>
            <a:fld id="{CC9CD96F-174A-4349-9844-15018F9ED39C}" type="datetime1">
              <a:rPr lang="sl-SI" smtClean="0"/>
              <a:pPr/>
              <a:t>31. 03. 2020</a:t>
            </a:fld>
            <a:endParaRPr lang="sl-SI" dirty="0"/>
          </a:p>
        </p:txBody>
      </p:sp>
      <p:sp>
        <p:nvSpPr>
          <p:cNvPr id="5" name="Označba mesta noge 4"/>
          <p:cNvSpPr>
            <a:spLocks noGrp="1"/>
          </p:cNvSpPr>
          <p:nvPr>
            <p:ph type="ftr" sz="quarter" idx="11"/>
          </p:nvPr>
        </p:nvSpPr>
        <p:spPr/>
        <p:txBody>
          <a:bodyPr rtlCol="0"/>
          <a:lstStyle/>
          <a:p>
            <a:pPr rtl="0"/>
            <a:endParaRPr lang="sl-SI" dirty="0"/>
          </a:p>
        </p:txBody>
      </p:sp>
      <p:sp>
        <p:nvSpPr>
          <p:cNvPr id="6" name="Označba mesta številke diapozitiva 5"/>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en naslov in besedilo">
    <p:spTree>
      <p:nvGrpSpPr>
        <p:cNvPr id="1" name=""/>
        <p:cNvGrpSpPr/>
        <p:nvPr/>
      </p:nvGrpSpPr>
      <p:grpSpPr>
        <a:xfrm>
          <a:off x="0" y="0"/>
          <a:ext cx="0" cy="0"/>
          <a:chOff x="0" y="0"/>
          <a:chExt cx="0" cy="0"/>
        </a:xfrm>
      </p:grpSpPr>
      <p:sp>
        <p:nvSpPr>
          <p:cNvPr id="2" name="Navpičen naslov 1"/>
          <p:cNvSpPr>
            <a:spLocks noGrp="1"/>
          </p:cNvSpPr>
          <p:nvPr>
            <p:ph type="title" orient="vert" hasCustomPrompt="1"/>
          </p:nvPr>
        </p:nvSpPr>
        <p:spPr>
          <a:xfrm>
            <a:off x="9865014" y="304801"/>
            <a:ext cx="1715800" cy="5410200"/>
          </a:xfrm>
        </p:spPr>
        <p:txBody>
          <a:bodyPr vert="eaVert" rtlCol="0"/>
          <a:lstStyle>
            <a:lvl1pPr rtl="0">
              <a:defRPr/>
            </a:lvl1pPr>
          </a:lstStyle>
          <a:p>
            <a:pPr rtl="0"/>
            <a:r>
              <a:rPr lang="sl-SI" dirty="0" smtClean="0"/>
              <a:t>Kliknite, če želite urediti slog naslova matrice</a:t>
            </a:r>
            <a:endParaRPr lang="sl-SI" dirty="0"/>
          </a:p>
        </p:txBody>
      </p:sp>
      <p:sp>
        <p:nvSpPr>
          <p:cNvPr id="3" name="Označba mesta za navpično besedilo 2"/>
          <p:cNvSpPr>
            <a:spLocks noGrp="1"/>
          </p:cNvSpPr>
          <p:nvPr>
            <p:ph type="body" orient="vert" idx="1" hasCustomPrompt="1"/>
          </p:nvPr>
        </p:nvSpPr>
        <p:spPr>
          <a:xfrm>
            <a:off x="2209800" y="304801"/>
            <a:ext cx="7502814" cy="5410200"/>
          </a:xfrm>
        </p:spPr>
        <p:txBody>
          <a:bodyPr vert="eaVert"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4" name="Označba mesta datuma 3"/>
          <p:cNvSpPr>
            <a:spLocks noGrp="1"/>
          </p:cNvSpPr>
          <p:nvPr>
            <p:ph type="dt" sz="half" idx="10"/>
          </p:nvPr>
        </p:nvSpPr>
        <p:spPr/>
        <p:txBody>
          <a:bodyPr rtlCol="0"/>
          <a:lstStyle>
            <a:lvl1pPr>
              <a:defRPr/>
            </a:lvl1pPr>
          </a:lstStyle>
          <a:p>
            <a:fld id="{61F77DDA-A6E2-4877-B32D-8B5BB240E1CE}" type="datetime1">
              <a:rPr lang="sl-SI" smtClean="0"/>
              <a:pPr/>
              <a:t>31. 03. 2020</a:t>
            </a:fld>
            <a:endParaRPr lang="sl-SI" dirty="0"/>
          </a:p>
        </p:txBody>
      </p:sp>
      <p:sp>
        <p:nvSpPr>
          <p:cNvPr id="5" name="Označba mesta noge 4"/>
          <p:cNvSpPr>
            <a:spLocks noGrp="1"/>
          </p:cNvSpPr>
          <p:nvPr>
            <p:ph type="ftr" sz="quarter" idx="11"/>
          </p:nvPr>
        </p:nvSpPr>
        <p:spPr/>
        <p:txBody>
          <a:bodyPr rtlCol="0"/>
          <a:lstStyle/>
          <a:p>
            <a:pPr rtl="0"/>
            <a:endParaRPr lang="sl-SI" dirty="0"/>
          </a:p>
        </p:txBody>
      </p:sp>
      <p:sp>
        <p:nvSpPr>
          <p:cNvPr id="6" name="Označba mesta številke diapozitiva 5"/>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129949773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smtClean="0"/>
              <a:t>Uredite slog naslova matrice</a:t>
            </a:r>
            <a:endParaRPr lang="sl-SI" dirty="0"/>
          </a:p>
        </p:txBody>
      </p:sp>
      <p:sp>
        <p:nvSpPr>
          <p:cNvPr id="3" name="Označba mesta za vsebino 2"/>
          <p:cNvSpPr>
            <a:spLocks noGrp="1"/>
          </p:cNvSpPr>
          <p:nvPr>
            <p:ph idx="1"/>
          </p:nvPr>
        </p:nvSpPr>
        <p:spPr/>
        <p:txBody>
          <a:bodyPr rtlCol="0"/>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4" name="Označba mesta datuma 3"/>
          <p:cNvSpPr>
            <a:spLocks noGrp="1"/>
          </p:cNvSpPr>
          <p:nvPr>
            <p:ph type="dt" sz="half" idx="10"/>
          </p:nvPr>
        </p:nvSpPr>
        <p:spPr/>
        <p:txBody>
          <a:bodyPr rtlCol="0"/>
          <a:lstStyle>
            <a:lvl1pPr>
              <a:defRPr/>
            </a:lvl1pPr>
          </a:lstStyle>
          <a:p>
            <a:fld id="{85C9AA44-2535-4770-8986-D6650B999625}" type="datetime1">
              <a:rPr lang="sl-SI" smtClean="0"/>
              <a:pPr/>
              <a:t>31. 03. 2020</a:t>
            </a:fld>
            <a:endParaRPr lang="sl-SI" dirty="0"/>
          </a:p>
        </p:txBody>
      </p:sp>
      <p:sp>
        <p:nvSpPr>
          <p:cNvPr id="5" name="Označba mesta noge 4"/>
          <p:cNvSpPr>
            <a:spLocks noGrp="1"/>
          </p:cNvSpPr>
          <p:nvPr>
            <p:ph type="ftr" sz="quarter" idx="11"/>
          </p:nvPr>
        </p:nvSpPr>
        <p:spPr/>
        <p:txBody>
          <a:bodyPr rtlCol="0"/>
          <a:lstStyle/>
          <a:p>
            <a:pPr rtl="0"/>
            <a:endParaRPr lang="sl-SI" dirty="0"/>
          </a:p>
        </p:txBody>
      </p:sp>
      <p:sp>
        <p:nvSpPr>
          <p:cNvPr id="6" name="Označba mesta številke diapozitiva 5"/>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5180013" y="1600200"/>
            <a:ext cx="6400801" cy="2486025"/>
          </a:xfrm>
        </p:spPr>
        <p:txBody>
          <a:bodyPr rtlCol="0" anchor="b">
            <a:normAutofit/>
          </a:bodyPr>
          <a:lstStyle>
            <a:lvl1pPr algn="l" rtl="0">
              <a:defRPr sz="5200"/>
            </a:lvl1pPr>
          </a:lstStyle>
          <a:p>
            <a:pPr rtl="0"/>
            <a:r>
              <a:rPr lang="sl-SI" dirty="0" smtClean="0"/>
              <a:t>Kliknite, če želite urediti slog naslova matrice</a:t>
            </a:r>
            <a:endParaRPr lang="sl-SI" dirty="0"/>
          </a:p>
        </p:txBody>
      </p:sp>
      <p:sp>
        <p:nvSpPr>
          <p:cNvPr id="3" name="Označba mesta besedila 2"/>
          <p:cNvSpPr>
            <a:spLocks noGrp="1"/>
          </p:cNvSpPr>
          <p:nvPr>
            <p:ph type="body" idx="1" hasCustomPrompt="1"/>
          </p:nvPr>
        </p:nvSpPr>
        <p:spPr>
          <a:xfrm>
            <a:off x="5180011" y="4105029"/>
            <a:ext cx="6400801" cy="914400"/>
          </a:xfrm>
        </p:spPr>
        <p:txBody>
          <a:bodyPr rtlCol="0">
            <a:normAutofit/>
          </a:bodyPr>
          <a:lstStyle>
            <a:lvl1pPr marL="0" indent="0" algn="l" rtl="0">
              <a:buNone/>
              <a:defRPr sz="2000">
                <a:solidFill>
                  <a:schemeClr val="accent2"/>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sl-SI" dirty="0" smtClean="0"/>
              <a:t>Kliknite, če želite urediti sloge besedila matrice</a:t>
            </a:r>
            <a:endParaRPr lang="sl-SI" dirty="0"/>
          </a:p>
        </p:txBody>
      </p:sp>
      <p:sp>
        <p:nvSpPr>
          <p:cNvPr id="4" name="Označba mesta datuma 3"/>
          <p:cNvSpPr>
            <a:spLocks noGrp="1"/>
          </p:cNvSpPr>
          <p:nvPr>
            <p:ph type="dt" sz="half" idx="10"/>
          </p:nvPr>
        </p:nvSpPr>
        <p:spPr/>
        <p:txBody>
          <a:bodyPr rtlCol="0"/>
          <a:lstStyle>
            <a:lvl1pPr>
              <a:defRPr/>
            </a:lvl1pPr>
          </a:lstStyle>
          <a:p>
            <a:fld id="{2640F91A-5FC7-4D51-852F-EFB0774DE7DC}" type="datetime1">
              <a:rPr lang="sl-SI" smtClean="0"/>
              <a:pPr/>
              <a:t>31. 03. 2020</a:t>
            </a:fld>
            <a:endParaRPr lang="sl-SI" dirty="0"/>
          </a:p>
        </p:txBody>
      </p:sp>
      <p:sp>
        <p:nvSpPr>
          <p:cNvPr id="5" name="Označba mesta noge 4"/>
          <p:cNvSpPr>
            <a:spLocks noGrp="1"/>
          </p:cNvSpPr>
          <p:nvPr>
            <p:ph type="ftr" sz="quarter" idx="11"/>
          </p:nvPr>
        </p:nvSpPr>
        <p:spPr/>
        <p:txBody>
          <a:bodyPr rtlCol="0"/>
          <a:lstStyle/>
          <a:p>
            <a:pPr rtl="0"/>
            <a:endParaRPr lang="sl-SI" dirty="0"/>
          </a:p>
        </p:txBody>
      </p:sp>
      <p:sp>
        <p:nvSpPr>
          <p:cNvPr id="6" name="Označba mesta številke diapozitiva 5"/>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lvl="0" rtl="0"/>
            <a:r>
              <a:rPr lang="sl-SI" dirty="0" smtClean="0"/>
              <a:t>Kliknite, če želite urediti slog naslova matrice</a:t>
            </a:r>
            <a:endParaRPr lang="sl-SI" dirty="0"/>
          </a:p>
        </p:txBody>
      </p:sp>
      <p:sp>
        <p:nvSpPr>
          <p:cNvPr id="3" name="Označba mesta za vsebino 2"/>
          <p:cNvSpPr>
            <a:spLocks noGrp="1"/>
          </p:cNvSpPr>
          <p:nvPr>
            <p:ph sz="half" idx="1" hasCustomPrompt="1"/>
          </p:nvPr>
        </p:nvSpPr>
        <p:spPr>
          <a:xfrm>
            <a:off x="2208213" y="1600200"/>
            <a:ext cx="4572000" cy="4114800"/>
          </a:xfrm>
        </p:spPr>
        <p:txBody>
          <a:bodyPr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4" name="Označba mesta vsebine 3"/>
          <p:cNvSpPr>
            <a:spLocks noGrp="1"/>
          </p:cNvSpPr>
          <p:nvPr>
            <p:ph sz="half" idx="2" hasCustomPrompt="1"/>
          </p:nvPr>
        </p:nvSpPr>
        <p:spPr>
          <a:xfrm>
            <a:off x="7008813" y="1600200"/>
            <a:ext cx="4572000" cy="4114800"/>
          </a:xfrm>
        </p:spPr>
        <p:txBody>
          <a:bodyPr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5" name="Označba mesta za datum 4"/>
          <p:cNvSpPr>
            <a:spLocks noGrp="1"/>
          </p:cNvSpPr>
          <p:nvPr>
            <p:ph type="dt" sz="half" idx="10"/>
          </p:nvPr>
        </p:nvSpPr>
        <p:spPr/>
        <p:txBody>
          <a:bodyPr rtlCol="0"/>
          <a:lstStyle>
            <a:lvl1pPr>
              <a:defRPr/>
            </a:lvl1pPr>
          </a:lstStyle>
          <a:p>
            <a:fld id="{CEF7D50C-C237-4315-B06B-3FBA4544B643}" type="datetime1">
              <a:rPr lang="sl-SI" smtClean="0"/>
              <a:pPr/>
              <a:t>31. 03. 2020</a:t>
            </a:fld>
            <a:endParaRPr lang="sl-SI" dirty="0"/>
          </a:p>
        </p:txBody>
      </p:sp>
      <p:sp>
        <p:nvSpPr>
          <p:cNvPr id="6" name="Označba mesta noge 5"/>
          <p:cNvSpPr>
            <a:spLocks noGrp="1"/>
          </p:cNvSpPr>
          <p:nvPr>
            <p:ph type="ftr" sz="quarter" idx="11"/>
          </p:nvPr>
        </p:nvSpPr>
        <p:spPr/>
        <p:txBody>
          <a:bodyPr rtlCol="0"/>
          <a:lstStyle/>
          <a:p>
            <a:pPr rtl="0"/>
            <a:endParaRPr lang="sl-SI" dirty="0"/>
          </a:p>
        </p:txBody>
      </p:sp>
      <p:sp>
        <p:nvSpPr>
          <p:cNvPr id="7" name="Označba mesta številke diapozitiva 6"/>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dirty="0" smtClean="0"/>
              <a:t>Kliknite, če želite urediti slog naslova matrice</a:t>
            </a:r>
            <a:endParaRPr lang="sl-SI" dirty="0"/>
          </a:p>
        </p:txBody>
      </p:sp>
      <p:sp>
        <p:nvSpPr>
          <p:cNvPr id="3" name="Označba mesta besedila 2"/>
          <p:cNvSpPr>
            <a:spLocks noGrp="1"/>
          </p:cNvSpPr>
          <p:nvPr>
            <p:ph type="body" idx="1" hasCustomPrompt="1"/>
          </p:nvPr>
        </p:nvSpPr>
        <p:spPr>
          <a:xfrm>
            <a:off x="22082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sl-SI" dirty="0" smtClean="0"/>
              <a:t>Kliknite, če želite urediti sloge besedila matrice</a:t>
            </a:r>
            <a:endParaRPr lang="sl-SI" dirty="0"/>
          </a:p>
        </p:txBody>
      </p:sp>
      <p:sp>
        <p:nvSpPr>
          <p:cNvPr id="4" name="Označba mesta vsebine 3"/>
          <p:cNvSpPr>
            <a:spLocks noGrp="1"/>
          </p:cNvSpPr>
          <p:nvPr>
            <p:ph sz="half" idx="2" hasCustomPrompt="1"/>
          </p:nvPr>
        </p:nvSpPr>
        <p:spPr>
          <a:xfrm>
            <a:off x="2208213" y="2505075"/>
            <a:ext cx="4572000" cy="3337560"/>
          </a:xfrm>
        </p:spPr>
        <p:txBody>
          <a:bodyPr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5" name="Označba mesta za besedilo 4"/>
          <p:cNvSpPr>
            <a:spLocks noGrp="1"/>
          </p:cNvSpPr>
          <p:nvPr>
            <p:ph type="body" sz="quarter" idx="3" hasCustomPrompt="1"/>
          </p:nvPr>
        </p:nvSpPr>
        <p:spPr>
          <a:xfrm>
            <a:off x="70088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sl-SI" dirty="0" smtClean="0"/>
              <a:t>Kliknite, če želite urediti sloge besedila matrice</a:t>
            </a:r>
            <a:endParaRPr lang="sl-SI" dirty="0"/>
          </a:p>
        </p:txBody>
      </p:sp>
      <p:sp>
        <p:nvSpPr>
          <p:cNvPr id="6" name="Označba mesta za vsebino 5"/>
          <p:cNvSpPr>
            <a:spLocks noGrp="1"/>
          </p:cNvSpPr>
          <p:nvPr>
            <p:ph sz="quarter" idx="4" hasCustomPrompt="1"/>
          </p:nvPr>
        </p:nvSpPr>
        <p:spPr>
          <a:xfrm>
            <a:off x="7008813" y="2505075"/>
            <a:ext cx="4572000" cy="3337560"/>
          </a:xfrm>
        </p:spPr>
        <p:txBody>
          <a:bodyPr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7" name="Označba mesta za datum 6"/>
          <p:cNvSpPr>
            <a:spLocks noGrp="1"/>
          </p:cNvSpPr>
          <p:nvPr>
            <p:ph type="dt" sz="half" idx="10"/>
          </p:nvPr>
        </p:nvSpPr>
        <p:spPr/>
        <p:txBody>
          <a:bodyPr rtlCol="0"/>
          <a:lstStyle>
            <a:lvl1pPr>
              <a:defRPr/>
            </a:lvl1pPr>
          </a:lstStyle>
          <a:p>
            <a:fld id="{3A41A8CD-0ABF-478D-8F8A-8ADCD6E88064}" type="datetime1">
              <a:rPr lang="sl-SI" smtClean="0"/>
              <a:pPr/>
              <a:t>31. 03. 2020</a:t>
            </a:fld>
            <a:endParaRPr lang="sl-SI" dirty="0"/>
          </a:p>
        </p:txBody>
      </p:sp>
      <p:sp>
        <p:nvSpPr>
          <p:cNvPr id="8" name="Označba mesta za nogo 7"/>
          <p:cNvSpPr>
            <a:spLocks noGrp="1"/>
          </p:cNvSpPr>
          <p:nvPr>
            <p:ph type="ftr" sz="quarter" idx="11"/>
          </p:nvPr>
        </p:nvSpPr>
        <p:spPr/>
        <p:txBody>
          <a:bodyPr rtlCol="0"/>
          <a:lstStyle/>
          <a:p>
            <a:pPr rtl="0"/>
            <a:endParaRPr lang="sl-SI" dirty="0"/>
          </a:p>
        </p:txBody>
      </p:sp>
      <p:sp>
        <p:nvSpPr>
          <p:cNvPr id="9" name="Označba mesta za številko diapozitiva 8"/>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dirty="0" smtClean="0"/>
              <a:t>Kliknite, če želite urediti slog naslova matrice</a:t>
            </a:r>
            <a:endParaRPr lang="sl-SI" dirty="0"/>
          </a:p>
        </p:txBody>
      </p:sp>
      <p:sp>
        <p:nvSpPr>
          <p:cNvPr id="3" name="Označba mesta datuma 2"/>
          <p:cNvSpPr>
            <a:spLocks noGrp="1"/>
          </p:cNvSpPr>
          <p:nvPr>
            <p:ph type="dt" sz="half" idx="10"/>
          </p:nvPr>
        </p:nvSpPr>
        <p:spPr/>
        <p:txBody>
          <a:bodyPr rtlCol="0"/>
          <a:lstStyle>
            <a:lvl1pPr>
              <a:defRPr/>
            </a:lvl1pPr>
          </a:lstStyle>
          <a:p>
            <a:fld id="{585A0BE6-B2D0-4693-ACF8-63A8729B6BCE}" type="datetime1">
              <a:rPr lang="sl-SI" smtClean="0"/>
              <a:pPr/>
              <a:t>31. 03. 2020</a:t>
            </a:fld>
            <a:endParaRPr lang="sl-SI" dirty="0"/>
          </a:p>
        </p:txBody>
      </p:sp>
      <p:sp>
        <p:nvSpPr>
          <p:cNvPr id="4" name="Označba mesta noge 3"/>
          <p:cNvSpPr>
            <a:spLocks noGrp="1"/>
          </p:cNvSpPr>
          <p:nvPr>
            <p:ph type="ftr" sz="quarter" idx="11"/>
          </p:nvPr>
        </p:nvSpPr>
        <p:spPr/>
        <p:txBody>
          <a:bodyPr rtlCol="0"/>
          <a:lstStyle/>
          <a:p>
            <a:pPr rtl="0"/>
            <a:endParaRPr lang="sl-SI" dirty="0"/>
          </a:p>
        </p:txBody>
      </p:sp>
      <p:sp>
        <p:nvSpPr>
          <p:cNvPr id="5" name="Označba mesta za številko diapozitiva 4"/>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značba mesta za datum 1"/>
          <p:cNvSpPr>
            <a:spLocks noGrp="1"/>
          </p:cNvSpPr>
          <p:nvPr>
            <p:ph type="dt" sz="half" idx="10"/>
          </p:nvPr>
        </p:nvSpPr>
        <p:spPr/>
        <p:txBody>
          <a:bodyPr rtlCol="0"/>
          <a:lstStyle>
            <a:lvl1pPr>
              <a:defRPr/>
            </a:lvl1pPr>
          </a:lstStyle>
          <a:p>
            <a:fld id="{D418C9EA-777E-4E4A-A345-80EFADC37168}" type="datetime1">
              <a:rPr lang="sl-SI" smtClean="0"/>
              <a:pPr/>
              <a:t>31. 03. 2020</a:t>
            </a:fld>
            <a:endParaRPr lang="sl-SI" dirty="0"/>
          </a:p>
        </p:txBody>
      </p:sp>
      <p:sp>
        <p:nvSpPr>
          <p:cNvPr id="3" name="Označba mesta za nogo 2"/>
          <p:cNvSpPr>
            <a:spLocks noGrp="1"/>
          </p:cNvSpPr>
          <p:nvPr>
            <p:ph type="ftr" sz="quarter" idx="11"/>
          </p:nvPr>
        </p:nvSpPr>
        <p:spPr/>
        <p:txBody>
          <a:bodyPr rtlCol="0"/>
          <a:lstStyle/>
          <a:p>
            <a:pPr rtl="0"/>
            <a:endParaRPr lang="sl-SI" dirty="0"/>
          </a:p>
        </p:txBody>
      </p:sp>
      <p:sp>
        <p:nvSpPr>
          <p:cNvPr id="4" name="Označba mesta za številko diapozitiva 3"/>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sl-SI" dirty="0" smtClean="0"/>
              <a:t>Kliknite, če želite urediti slog naslova matrice</a:t>
            </a:r>
            <a:endParaRPr lang="sl-SI" dirty="0"/>
          </a:p>
        </p:txBody>
      </p:sp>
      <p:sp>
        <p:nvSpPr>
          <p:cNvPr id="3" name="Označba mesta za vsebino 2"/>
          <p:cNvSpPr>
            <a:spLocks noGrp="1"/>
          </p:cNvSpPr>
          <p:nvPr>
            <p:ph idx="1"/>
          </p:nvPr>
        </p:nvSpPr>
        <p:spPr>
          <a:xfrm>
            <a:off x="1293813" y="533400"/>
            <a:ext cx="6858000" cy="48006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algn="l" rtl="0">
              <a:defRPr sz="1400"/>
            </a:lvl7pPr>
            <a:lvl8pPr algn="l" rtl="0">
              <a:defRPr sz="1400"/>
            </a:lvl8pPr>
            <a:lvl9pPr algn="l" rtl="0">
              <a:defRPr sz="1400"/>
            </a:lvl9pPr>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4" name="Označba mesta besedila 3"/>
          <p:cNvSpPr>
            <a:spLocks noGrp="1"/>
          </p:cNvSpPr>
          <p:nvPr>
            <p:ph type="body" sz="half" idx="2" hasCustomPrompt="1"/>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sl-SI" dirty="0" smtClean="0"/>
              <a:t>Kliknite, če želite urediti sloge besedila matrice</a:t>
            </a:r>
            <a:endParaRPr lang="sl-SI" dirty="0"/>
          </a:p>
        </p:txBody>
      </p:sp>
      <p:sp>
        <p:nvSpPr>
          <p:cNvPr id="5" name="Označba mesta za datum 4"/>
          <p:cNvSpPr>
            <a:spLocks noGrp="1"/>
          </p:cNvSpPr>
          <p:nvPr>
            <p:ph type="dt" sz="half" idx="10"/>
          </p:nvPr>
        </p:nvSpPr>
        <p:spPr/>
        <p:txBody>
          <a:bodyPr rtlCol="0"/>
          <a:lstStyle>
            <a:lvl1pPr>
              <a:defRPr/>
            </a:lvl1pPr>
          </a:lstStyle>
          <a:p>
            <a:fld id="{C3A5E89E-1C6F-409C-84D1-7C856747F474}" type="datetime1">
              <a:rPr lang="sl-SI" smtClean="0"/>
              <a:pPr/>
              <a:t>31. 03. 2020</a:t>
            </a:fld>
            <a:endParaRPr lang="sl-SI" dirty="0"/>
          </a:p>
        </p:txBody>
      </p:sp>
      <p:sp>
        <p:nvSpPr>
          <p:cNvPr id="6" name="Označba mesta noge 5"/>
          <p:cNvSpPr>
            <a:spLocks noGrp="1"/>
          </p:cNvSpPr>
          <p:nvPr>
            <p:ph type="ftr" sz="quarter" idx="11"/>
          </p:nvPr>
        </p:nvSpPr>
        <p:spPr/>
        <p:txBody>
          <a:bodyPr rtlCol="0"/>
          <a:lstStyle/>
          <a:p>
            <a:pPr rtl="0"/>
            <a:endParaRPr lang="sl-SI" dirty="0"/>
          </a:p>
        </p:txBody>
      </p:sp>
      <p:sp>
        <p:nvSpPr>
          <p:cNvPr id="7" name="Označba mesta številke diapozitiva 6"/>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z napisom">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sl-SI" dirty="0" smtClean="0"/>
              <a:t>Kliknite, če želite urediti slog naslova matrice</a:t>
            </a:r>
            <a:endParaRPr lang="sl-SI" dirty="0"/>
          </a:p>
        </p:txBody>
      </p:sp>
      <p:sp>
        <p:nvSpPr>
          <p:cNvPr id="8" name="Zaobljeni pravokotnik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dirty="0"/>
          </a:p>
        </p:txBody>
      </p:sp>
      <p:sp>
        <p:nvSpPr>
          <p:cNvPr id="3" name="Označba mesta za sliko 2" descr="Prazna označba mesta za dodajanje slike. Kliknite označbo mesta in izberite sliko, ki jo želite dodati."/>
          <p:cNvSpPr>
            <a:spLocks noGrp="1"/>
          </p:cNvSpPr>
          <p:nvPr>
            <p:ph type="pic" idx="1"/>
          </p:nvPr>
        </p:nvSpPr>
        <p:spPr>
          <a:xfrm>
            <a:off x="1408112" y="647700"/>
            <a:ext cx="6629400" cy="4572000"/>
          </a:xfrm>
          <a:prstGeom prst="roundRect">
            <a:avLst>
              <a:gd name="adj" fmla="val 3725"/>
            </a:avLst>
          </a:prstGeo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sl-SI" smtClean="0"/>
              <a:t>Kliknite ikono, če želite dodati sliko</a:t>
            </a:r>
            <a:endParaRPr lang="sl-SI" dirty="0"/>
          </a:p>
        </p:txBody>
      </p:sp>
      <p:sp>
        <p:nvSpPr>
          <p:cNvPr id="4" name="Označba mesta besedila 3"/>
          <p:cNvSpPr>
            <a:spLocks noGrp="1"/>
          </p:cNvSpPr>
          <p:nvPr>
            <p:ph type="body" sz="half" idx="2" hasCustomPrompt="1"/>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sl-SI" dirty="0" smtClean="0"/>
              <a:t>Kliknite, če želite urediti sloge besedila matrice</a:t>
            </a:r>
            <a:endParaRPr lang="sl-SI" dirty="0"/>
          </a:p>
        </p:txBody>
      </p:sp>
      <p:sp>
        <p:nvSpPr>
          <p:cNvPr id="5" name="Označba mesta za datum 4"/>
          <p:cNvSpPr>
            <a:spLocks noGrp="1"/>
          </p:cNvSpPr>
          <p:nvPr>
            <p:ph type="dt" sz="half" idx="10"/>
          </p:nvPr>
        </p:nvSpPr>
        <p:spPr/>
        <p:txBody>
          <a:bodyPr rtlCol="0"/>
          <a:lstStyle>
            <a:lvl1pPr>
              <a:defRPr/>
            </a:lvl1pPr>
          </a:lstStyle>
          <a:p>
            <a:fld id="{E379525F-204C-444A-9D59-E3146A4F6575}" type="datetime1">
              <a:rPr lang="sl-SI" smtClean="0"/>
              <a:pPr/>
              <a:t>31. 03. 2020</a:t>
            </a:fld>
            <a:endParaRPr lang="sl-SI" dirty="0"/>
          </a:p>
        </p:txBody>
      </p:sp>
      <p:sp>
        <p:nvSpPr>
          <p:cNvPr id="6" name="Označba mesta noge 5"/>
          <p:cNvSpPr>
            <a:spLocks noGrp="1"/>
          </p:cNvSpPr>
          <p:nvPr>
            <p:ph type="ftr" sz="quarter" idx="11"/>
          </p:nvPr>
        </p:nvSpPr>
        <p:spPr/>
        <p:txBody>
          <a:bodyPr rtlCol="0"/>
          <a:lstStyle/>
          <a:p>
            <a:pPr rtl="0"/>
            <a:endParaRPr lang="sl-SI" dirty="0"/>
          </a:p>
        </p:txBody>
      </p:sp>
      <p:sp>
        <p:nvSpPr>
          <p:cNvPr id="7" name="Označba mesta številke diapozitiva 6"/>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za naslov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sl-SI" dirty="0" smtClean="0"/>
              <a:t>Kliknite, če želite urediti slog naslova matrice</a:t>
            </a:r>
            <a:endParaRPr lang="sl-SI" dirty="0"/>
          </a:p>
        </p:txBody>
      </p:sp>
      <p:sp>
        <p:nvSpPr>
          <p:cNvPr id="3" name="Označba mesta besedila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4" name="Označba mesta datuma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rtl="0">
              <a:defRPr sz="1100">
                <a:solidFill>
                  <a:schemeClr val="tx2"/>
                </a:solidFill>
              </a:defRPr>
            </a:lvl1pPr>
          </a:lstStyle>
          <a:p>
            <a:fld id="{25113EC2-B932-4F8F-8DF4-C6808E060621}" type="datetime1">
              <a:rPr lang="sl-SI" smtClean="0"/>
              <a:pPr/>
              <a:t>31. 03. 2020</a:t>
            </a:fld>
            <a:endParaRPr lang="sl-SI" dirty="0"/>
          </a:p>
        </p:txBody>
      </p:sp>
      <p:sp>
        <p:nvSpPr>
          <p:cNvPr id="5" name="Označba mesta noge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rtl="0">
              <a:defRPr sz="1100">
                <a:solidFill>
                  <a:schemeClr val="tx2"/>
                </a:solidFill>
              </a:defRPr>
            </a:lvl1pPr>
          </a:lstStyle>
          <a:p>
            <a:pPr rtl="0"/>
            <a:endParaRPr lang="sl-SI" dirty="0"/>
          </a:p>
        </p:txBody>
      </p:sp>
      <p:sp>
        <p:nvSpPr>
          <p:cNvPr id="6" name="Označba mesta številke diapozitiva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rtl="0">
              <a:defRPr sz="1100" b="1">
                <a:solidFill>
                  <a:srgbClr val="AB3C19"/>
                </a:solidFill>
              </a:defRPr>
            </a:lvl1pPr>
          </a:lstStyle>
          <a:p>
            <a:pPr rtl="0"/>
            <a:fld id="{8FDBFFB2-86D9-4B8F-A59A-553A60B94BBE}" type="slidenum">
              <a:rPr lang="sl-SI" smtClean="0"/>
              <a:pPr/>
              <a:t>‹#›</a:t>
            </a:fld>
            <a:endParaRPr lang="sl-SI" dirty="0"/>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065213" y="304799"/>
            <a:ext cx="7277509" cy="4118919"/>
          </a:xfrm>
        </p:spPr>
        <p:txBody>
          <a:bodyPr rtlCol="0">
            <a:normAutofit fontScale="90000"/>
          </a:bodyPr>
          <a:lstStyle/>
          <a:p>
            <a:pPr algn="ctr" rtl="0"/>
            <a:r>
              <a:rPr lang="sl-SI" sz="13800" dirty="0" smtClean="0">
                <a:solidFill>
                  <a:srgbClr val="FF0000"/>
                </a:solidFill>
              </a:rPr>
              <a:t>RISTANC</a:t>
            </a:r>
            <a:r>
              <a:rPr lang="sl-SI" dirty="0" smtClean="0"/>
              <a:t/>
            </a:r>
            <a:br>
              <a:rPr lang="sl-SI" dirty="0" smtClean="0"/>
            </a:br>
            <a:r>
              <a:rPr lang="sl-SI" dirty="0" smtClean="0"/>
              <a:t>=TANC ŠOLA</a:t>
            </a:r>
            <a:br>
              <a:rPr lang="sl-SI" dirty="0" smtClean="0"/>
            </a:br>
            <a:r>
              <a:rPr lang="sl-SI" dirty="0" smtClean="0"/>
              <a:t>=FUČ</a:t>
            </a:r>
            <a:endParaRPr lang="sl-SI" dirty="0"/>
          </a:p>
        </p:txBody>
      </p:sp>
      <p:sp>
        <p:nvSpPr>
          <p:cNvPr id="5" name="Pravokotnik 4"/>
          <p:cNvSpPr/>
          <p:nvPr/>
        </p:nvSpPr>
        <p:spPr>
          <a:xfrm>
            <a:off x="8896865" y="6145427"/>
            <a:ext cx="3056238" cy="453081"/>
          </a:xfrm>
          <a:prstGeom prst="rec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sz="1600" dirty="0" smtClean="0">
                <a:solidFill>
                  <a:schemeClr val="tx2">
                    <a:lumMod val="65000"/>
                    <a:lumOff val="35000"/>
                  </a:schemeClr>
                </a:solidFill>
              </a:rPr>
              <a:t>Elizabeta Kodele</a:t>
            </a:r>
          </a:p>
          <a:p>
            <a:pPr algn="ctr"/>
            <a:r>
              <a:rPr lang="sl-SI" sz="1600" dirty="0" smtClean="0">
                <a:solidFill>
                  <a:schemeClr val="tx2">
                    <a:lumMod val="65000"/>
                    <a:lumOff val="35000"/>
                  </a:schemeClr>
                </a:solidFill>
              </a:rPr>
              <a:t>OŠ </a:t>
            </a:r>
            <a:r>
              <a:rPr lang="sl-SI" sz="1600" dirty="0" err="1" smtClean="0">
                <a:solidFill>
                  <a:schemeClr val="tx2">
                    <a:lumMod val="65000"/>
                    <a:lumOff val="35000"/>
                  </a:schemeClr>
                </a:solidFill>
              </a:rPr>
              <a:t>Šturje</a:t>
            </a:r>
            <a:r>
              <a:rPr lang="sl-SI" sz="1600" dirty="0" smtClean="0">
                <a:solidFill>
                  <a:schemeClr val="tx2">
                    <a:lumMod val="65000"/>
                    <a:lumOff val="35000"/>
                  </a:schemeClr>
                </a:solidFill>
              </a:rPr>
              <a:t> Ajdovščina</a:t>
            </a:r>
            <a:endParaRPr lang="sl-SI" sz="1600" dirty="0">
              <a:solidFill>
                <a:schemeClr val="tx2">
                  <a:lumMod val="65000"/>
                  <a:lumOff val="35000"/>
                </a:schemeClr>
              </a:solidFill>
            </a:endParaRPr>
          </a:p>
        </p:txBody>
      </p:sp>
    </p:spTree>
    <p:extLst>
      <p:ext uri="{BB962C8B-B14F-4D97-AF65-F5344CB8AC3E}">
        <p14:creationId xmlns:p14="http://schemas.microsoft.com/office/powerpoint/2010/main" val="35784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837612" y="1902941"/>
            <a:ext cx="2743201" cy="2696714"/>
          </a:xfrm>
        </p:spPr>
        <p:txBody>
          <a:bodyPr rtlCol="0">
            <a:noAutofit/>
          </a:bodyPr>
          <a:lstStyle/>
          <a:p>
            <a:pPr algn="ctr" rtl="0"/>
            <a:r>
              <a:rPr lang="sl-SI" sz="3600" dirty="0" smtClean="0"/>
              <a:t>MOJA IZVEDBA RISTANCA DOMA</a:t>
            </a:r>
            <a:endParaRPr lang="sl-SI" sz="3600" dirty="0"/>
          </a:p>
        </p:txBody>
      </p:sp>
      <p:sp>
        <p:nvSpPr>
          <p:cNvPr id="3" name="Pravokotnik 2"/>
          <p:cNvSpPr/>
          <p:nvPr/>
        </p:nvSpPr>
        <p:spPr>
          <a:xfrm>
            <a:off x="1828800" y="181233"/>
            <a:ext cx="5890054" cy="2800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b="1" spc="50" dirty="0" smtClean="0">
                <a:ln w="0"/>
                <a:solidFill>
                  <a:schemeClr val="bg2"/>
                </a:solidFill>
                <a:effectLst>
                  <a:innerShdw blurRad="63500" dist="50800" dir="13500000">
                    <a:srgbClr val="000000">
                      <a:alpha val="50000"/>
                    </a:srgbClr>
                  </a:innerShdw>
                </a:effectLst>
              </a:rPr>
              <a:t>PRIPOMOČKI</a:t>
            </a:r>
            <a:endParaRPr lang="sl-SI" b="1" spc="50" dirty="0">
              <a:ln w="0"/>
              <a:solidFill>
                <a:schemeClr val="bg2"/>
              </a:solidFill>
              <a:effectLst>
                <a:innerShdw blurRad="63500" dist="50800" dir="13500000">
                  <a:srgbClr val="000000">
                    <a:alpha val="50000"/>
                  </a:srgbClr>
                </a:innerShdw>
              </a:effectLst>
            </a:endParaRPr>
          </a:p>
        </p:txBody>
      </p:sp>
      <p:pic>
        <p:nvPicPr>
          <p:cNvPr id="7170" name="Picture 2" descr="https://scontent-vie1-1.xx.fbcdn.net/v/t1.15752-9/91573329_203772471065281_920504889891618816_n.jpg?_nc_cat=100&amp;_nc_sid=b96e70&amp;_nc_ohc=91vomrEvVTQAX9fytRc&amp;_nc_ht=scontent-vie1-1.xx&amp;oh=ebe0e9935a270ff8ee07c11e4b896c82&amp;oe=5EA7824D"/>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t="24373" b="24373"/>
          <a:stretch>
            <a:fillRect/>
          </a:stretch>
        </p:blipFill>
        <p:spPr bwMode="auto">
          <a:xfrm>
            <a:off x="2759590" y="947567"/>
            <a:ext cx="4028474" cy="2767698"/>
          </a:xfrm>
          <a:prstGeom prst="rect">
            <a:avLst/>
          </a:prstGeom>
          <a:noFill/>
          <a:extLst>
            <a:ext uri="{909E8E84-426E-40DD-AFC4-6F175D3DCCD1}">
              <a14:hiddenFill xmlns:a14="http://schemas.microsoft.com/office/drawing/2010/main">
                <a:solidFill>
                  <a:srgbClr val="FFFFFF"/>
                </a:solidFill>
              </a14:hiddenFill>
            </a:ext>
          </a:extLst>
        </p:spPr>
      </p:pic>
      <p:sp>
        <p:nvSpPr>
          <p:cNvPr id="6" name="Pravokotnik 5"/>
          <p:cNvSpPr/>
          <p:nvPr/>
        </p:nvSpPr>
        <p:spPr>
          <a:xfrm>
            <a:off x="2759590" y="3830811"/>
            <a:ext cx="4127242" cy="37070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dirty="0" smtClean="0"/>
              <a:t>ŠKARJE</a:t>
            </a:r>
            <a:endParaRPr lang="sl-SI" dirty="0"/>
          </a:p>
        </p:txBody>
      </p:sp>
      <p:sp>
        <p:nvSpPr>
          <p:cNvPr id="8" name="Pravokotnik 7"/>
          <p:cNvSpPr/>
          <p:nvPr/>
        </p:nvSpPr>
        <p:spPr>
          <a:xfrm>
            <a:off x="2759590" y="4317059"/>
            <a:ext cx="4127242" cy="37070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dirty="0" smtClean="0"/>
              <a:t>LEPILNI TRAK</a:t>
            </a:r>
            <a:endParaRPr lang="sl-SI" dirty="0"/>
          </a:p>
        </p:txBody>
      </p:sp>
      <p:sp>
        <p:nvSpPr>
          <p:cNvPr id="9" name="Pravokotnik 8"/>
          <p:cNvSpPr/>
          <p:nvPr/>
        </p:nvSpPr>
        <p:spPr>
          <a:xfrm>
            <a:off x="2627871" y="4811761"/>
            <a:ext cx="4349578" cy="37070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dirty="0" smtClean="0"/>
              <a:t>POTRPEŽLJIVOST IN DOBRA VOLJA</a:t>
            </a:r>
            <a:endParaRPr lang="sl-SI" dirty="0"/>
          </a:p>
        </p:txBody>
      </p:sp>
    </p:spTree>
    <p:extLst>
      <p:ext uri="{BB962C8B-B14F-4D97-AF65-F5344CB8AC3E}">
        <p14:creationId xmlns:p14="http://schemas.microsoft.com/office/powerpoint/2010/main" val="3513877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837612" y="1902941"/>
            <a:ext cx="2743201" cy="2696714"/>
          </a:xfrm>
        </p:spPr>
        <p:txBody>
          <a:bodyPr rtlCol="0">
            <a:noAutofit/>
          </a:bodyPr>
          <a:lstStyle/>
          <a:p>
            <a:pPr algn="ctr" rtl="0"/>
            <a:r>
              <a:rPr lang="sl-SI" sz="3600" dirty="0" smtClean="0"/>
              <a:t>MOJA IZVEDBA RISTANCA DOMA</a:t>
            </a:r>
            <a:endParaRPr lang="sl-SI" sz="3600" dirty="0"/>
          </a:p>
        </p:txBody>
      </p:sp>
      <p:sp>
        <p:nvSpPr>
          <p:cNvPr id="4" name="Označba mesta za sliko 3" descr="Prazna označba mesta za dodajanje slike. Kliknite označbo mesta in izberite sliko, ki jo želite dodati."/>
          <p:cNvSpPr>
            <a:spLocks noGrp="1"/>
          </p:cNvSpPr>
          <p:nvPr>
            <p:ph type="pic" idx="1"/>
          </p:nvPr>
        </p:nvSpPr>
        <p:spPr>
          <a:xfrm>
            <a:off x="1432825" y="680652"/>
            <a:ext cx="6599066" cy="4533900"/>
          </a:xfrm>
        </p:spPr>
      </p:sp>
      <p:pic>
        <p:nvPicPr>
          <p:cNvPr id="5" name="Slika 4"/>
          <p:cNvPicPr>
            <a:picLocks noChangeAspect="1"/>
          </p:cNvPicPr>
          <p:nvPr/>
        </p:nvPicPr>
        <p:blipFill>
          <a:blip r:embed="rId3"/>
          <a:stretch>
            <a:fillRect/>
          </a:stretch>
        </p:blipFill>
        <p:spPr>
          <a:xfrm>
            <a:off x="5039769" y="962457"/>
            <a:ext cx="1707020" cy="2291457"/>
          </a:xfrm>
          <a:prstGeom prst="rect">
            <a:avLst/>
          </a:prstGeom>
        </p:spPr>
      </p:pic>
      <p:pic>
        <p:nvPicPr>
          <p:cNvPr id="6" name="Slika 5"/>
          <p:cNvPicPr>
            <a:picLocks noChangeAspect="1"/>
          </p:cNvPicPr>
          <p:nvPr/>
        </p:nvPicPr>
        <p:blipFill>
          <a:blip r:embed="rId4"/>
          <a:stretch>
            <a:fillRect/>
          </a:stretch>
        </p:blipFill>
        <p:spPr>
          <a:xfrm>
            <a:off x="2617287" y="965286"/>
            <a:ext cx="1707577" cy="2288628"/>
          </a:xfrm>
          <a:prstGeom prst="rect">
            <a:avLst/>
          </a:prstGeom>
        </p:spPr>
      </p:pic>
      <p:sp>
        <p:nvSpPr>
          <p:cNvPr id="8" name="Pravokotnik 7"/>
          <p:cNvSpPr/>
          <p:nvPr/>
        </p:nvSpPr>
        <p:spPr>
          <a:xfrm>
            <a:off x="1762618" y="208821"/>
            <a:ext cx="5890054" cy="2800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b="1" spc="50" dirty="0" smtClean="0">
                <a:ln w="0"/>
                <a:solidFill>
                  <a:schemeClr val="bg2"/>
                </a:solidFill>
                <a:effectLst>
                  <a:innerShdw blurRad="63500" dist="50800" dir="13500000">
                    <a:srgbClr val="000000">
                      <a:alpha val="50000"/>
                    </a:srgbClr>
                  </a:innerShdw>
                </a:effectLst>
              </a:rPr>
              <a:t>IZDELAVA</a:t>
            </a:r>
            <a:endParaRPr lang="sl-SI" b="1" spc="50" dirty="0">
              <a:ln w="0"/>
              <a:solidFill>
                <a:schemeClr val="bg2"/>
              </a:solidFill>
              <a:effectLst>
                <a:innerShdw blurRad="63500" dist="50800" dir="13500000">
                  <a:srgbClr val="000000">
                    <a:alpha val="50000"/>
                  </a:srgbClr>
                </a:innerShdw>
              </a:effectLst>
            </a:endParaRPr>
          </a:p>
        </p:txBody>
      </p:sp>
      <p:sp>
        <p:nvSpPr>
          <p:cNvPr id="9" name="Pravokotnik 8"/>
          <p:cNvSpPr/>
          <p:nvPr/>
        </p:nvSpPr>
        <p:spPr>
          <a:xfrm>
            <a:off x="2751116" y="3543098"/>
            <a:ext cx="4127242" cy="138227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dirty="0" smtClean="0"/>
              <a:t>NA TLA NATANČNO PRILEPI POLJUBNO OBLIKO IN VELIKOST RISTANCA.</a:t>
            </a:r>
          </a:p>
          <a:p>
            <a:pPr algn="ctr"/>
            <a:r>
              <a:rPr lang="sl-SI" dirty="0" smtClean="0"/>
              <a:t>PRILEPI TUDI ŠTEVILKE.</a:t>
            </a:r>
            <a:endParaRPr lang="sl-SI" dirty="0"/>
          </a:p>
        </p:txBody>
      </p:sp>
    </p:spTree>
    <p:extLst>
      <p:ext uri="{BB962C8B-B14F-4D97-AF65-F5344CB8AC3E}">
        <p14:creationId xmlns:p14="http://schemas.microsoft.com/office/powerpoint/2010/main" val="3144466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837612" y="1902941"/>
            <a:ext cx="2743201" cy="2696714"/>
          </a:xfrm>
        </p:spPr>
        <p:txBody>
          <a:bodyPr rtlCol="0">
            <a:noAutofit/>
          </a:bodyPr>
          <a:lstStyle/>
          <a:p>
            <a:pPr algn="ctr" rtl="0"/>
            <a:r>
              <a:rPr lang="sl-SI" sz="3600" dirty="0" smtClean="0"/>
              <a:t>MOJA IZVEDBA RISTANCA DOMA</a:t>
            </a:r>
            <a:endParaRPr lang="sl-SI" sz="3600" dirty="0"/>
          </a:p>
        </p:txBody>
      </p:sp>
      <p:sp>
        <p:nvSpPr>
          <p:cNvPr id="4" name="Označba mesta za sliko 3" descr="Prazna označba mesta za dodajanje slike. Kliknite označbo mesta in izberite sliko, ki jo želite dodati."/>
          <p:cNvSpPr>
            <a:spLocks noGrp="1"/>
          </p:cNvSpPr>
          <p:nvPr>
            <p:ph type="pic" idx="1"/>
          </p:nvPr>
        </p:nvSpPr>
        <p:spPr>
          <a:xfrm>
            <a:off x="1432825" y="680652"/>
            <a:ext cx="6599066" cy="4533900"/>
          </a:xfrm>
        </p:spPr>
      </p:sp>
      <p:sp>
        <p:nvSpPr>
          <p:cNvPr id="8" name="Pravokotnik 7"/>
          <p:cNvSpPr/>
          <p:nvPr/>
        </p:nvSpPr>
        <p:spPr>
          <a:xfrm>
            <a:off x="1762618" y="208821"/>
            <a:ext cx="5890054" cy="2800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b="1" spc="50" dirty="0" smtClean="0">
                <a:ln w="0"/>
                <a:solidFill>
                  <a:schemeClr val="bg2"/>
                </a:solidFill>
                <a:effectLst>
                  <a:innerShdw blurRad="63500" dist="50800" dir="13500000">
                    <a:srgbClr val="000000">
                      <a:alpha val="50000"/>
                    </a:srgbClr>
                  </a:innerShdw>
                </a:effectLst>
              </a:rPr>
              <a:t>KONČNI IZDELEK</a:t>
            </a:r>
            <a:endParaRPr lang="sl-SI" b="1" spc="50" dirty="0">
              <a:ln w="0"/>
              <a:solidFill>
                <a:schemeClr val="bg2"/>
              </a:solidFill>
              <a:effectLst>
                <a:innerShdw blurRad="63500" dist="50800" dir="13500000">
                  <a:srgbClr val="000000">
                    <a:alpha val="50000"/>
                  </a:srgbClr>
                </a:innerShdw>
              </a:effectLst>
            </a:endParaRPr>
          </a:p>
        </p:txBody>
      </p:sp>
      <p:pic>
        <p:nvPicPr>
          <p:cNvPr id="3" name="Slika 2"/>
          <p:cNvPicPr>
            <a:picLocks noChangeAspect="1"/>
          </p:cNvPicPr>
          <p:nvPr/>
        </p:nvPicPr>
        <p:blipFill>
          <a:blip r:embed="rId3"/>
          <a:stretch>
            <a:fillRect/>
          </a:stretch>
        </p:blipFill>
        <p:spPr>
          <a:xfrm>
            <a:off x="3035363" y="680652"/>
            <a:ext cx="3393989" cy="4549389"/>
          </a:xfrm>
          <a:prstGeom prst="rect">
            <a:avLst/>
          </a:prstGeom>
        </p:spPr>
      </p:pic>
    </p:spTree>
    <p:extLst>
      <p:ext uri="{BB962C8B-B14F-4D97-AF65-F5344CB8AC3E}">
        <p14:creationId xmlns:p14="http://schemas.microsoft.com/office/powerpoint/2010/main" val="2644909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837612" y="1902941"/>
            <a:ext cx="2743201" cy="2696714"/>
          </a:xfrm>
        </p:spPr>
        <p:txBody>
          <a:bodyPr rtlCol="0">
            <a:noAutofit/>
          </a:bodyPr>
          <a:lstStyle/>
          <a:p>
            <a:pPr algn="ctr" rtl="0"/>
            <a:r>
              <a:rPr lang="sl-SI" sz="3600" dirty="0" smtClean="0"/>
              <a:t>MOJA IZVEDBA RISTANCA DOMA</a:t>
            </a:r>
            <a:endParaRPr lang="sl-SI" sz="3600" dirty="0"/>
          </a:p>
        </p:txBody>
      </p:sp>
      <p:sp>
        <p:nvSpPr>
          <p:cNvPr id="4" name="Označba mesta za sliko 3" descr="Prazna označba mesta za dodajanje slike. Kliknite označbo mesta in izberite sliko, ki jo želite dodati."/>
          <p:cNvSpPr>
            <a:spLocks noGrp="1"/>
          </p:cNvSpPr>
          <p:nvPr>
            <p:ph type="pic" idx="1"/>
          </p:nvPr>
        </p:nvSpPr>
        <p:spPr>
          <a:xfrm>
            <a:off x="1432825" y="680652"/>
            <a:ext cx="6599066" cy="4533900"/>
          </a:xfrm>
        </p:spPr>
      </p:sp>
      <p:sp>
        <p:nvSpPr>
          <p:cNvPr id="8" name="Pravokotnik 7"/>
          <p:cNvSpPr/>
          <p:nvPr/>
        </p:nvSpPr>
        <p:spPr>
          <a:xfrm>
            <a:off x="1762618" y="208821"/>
            <a:ext cx="5890054" cy="2800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b="1" spc="50" dirty="0" smtClean="0">
                <a:ln w="0"/>
                <a:solidFill>
                  <a:schemeClr val="bg2"/>
                </a:solidFill>
                <a:effectLst>
                  <a:innerShdw blurRad="63500" dist="50800" dir="13500000">
                    <a:srgbClr val="000000">
                      <a:alpha val="50000"/>
                    </a:srgbClr>
                  </a:innerShdw>
                </a:effectLst>
              </a:rPr>
              <a:t>IN UPORABA</a:t>
            </a:r>
            <a:endParaRPr lang="sl-SI" b="1" spc="50" dirty="0">
              <a:ln w="0"/>
              <a:solidFill>
                <a:schemeClr val="bg2"/>
              </a:solidFill>
              <a:effectLst>
                <a:innerShdw blurRad="63500" dist="50800" dir="13500000">
                  <a:srgbClr val="000000">
                    <a:alpha val="50000"/>
                  </a:srgbClr>
                </a:innerShdw>
              </a:effectLst>
            </a:endParaRPr>
          </a:p>
        </p:txBody>
      </p:sp>
      <p:pic>
        <p:nvPicPr>
          <p:cNvPr id="5" name="Slika 4"/>
          <p:cNvPicPr>
            <a:picLocks noChangeAspect="1"/>
          </p:cNvPicPr>
          <p:nvPr/>
        </p:nvPicPr>
        <p:blipFill>
          <a:blip r:embed="rId3"/>
          <a:stretch>
            <a:fillRect/>
          </a:stretch>
        </p:blipFill>
        <p:spPr>
          <a:xfrm>
            <a:off x="3415397" y="807307"/>
            <a:ext cx="2342375" cy="3139779"/>
          </a:xfrm>
          <a:prstGeom prst="rect">
            <a:avLst/>
          </a:prstGeom>
        </p:spPr>
      </p:pic>
      <p:pic>
        <p:nvPicPr>
          <p:cNvPr id="6" name="Slika 5"/>
          <p:cNvPicPr>
            <a:picLocks noChangeAspect="1"/>
          </p:cNvPicPr>
          <p:nvPr/>
        </p:nvPicPr>
        <p:blipFill>
          <a:blip r:embed="rId4"/>
          <a:stretch>
            <a:fillRect/>
          </a:stretch>
        </p:blipFill>
        <p:spPr>
          <a:xfrm>
            <a:off x="491949" y="807306"/>
            <a:ext cx="2345655" cy="3144175"/>
          </a:xfrm>
          <a:prstGeom prst="rect">
            <a:avLst/>
          </a:prstGeom>
        </p:spPr>
      </p:pic>
      <p:pic>
        <p:nvPicPr>
          <p:cNvPr id="9" name="Slika 8"/>
          <p:cNvPicPr>
            <a:picLocks noChangeAspect="1"/>
          </p:cNvPicPr>
          <p:nvPr/>
        </p:nvPicPr>
        <p:blipFill>
          <a:blip r:embed="rId5"/>
          <a:stretch>
            <a:fillRect/>
          </a:stretch>
        </p:blipFill>
        <p:spPr>
          <a:xfrm>
            <a:off x="6267310" y="807308"/>
            <a:ext cx="2342374" cy="3139779"/>
          </a:xfrm>
          <a:prstGeom prst="rect">
            <a:avLst/>
          </a:prstGeom>
        </p:spPr>
      </p:pic>
      <p:sp>
        <p:nvSpPr>
          <p:cNvPr id="10" name="Pravokotnik 9"/>
          <p:cNvSpPr/>
          <p:nvPr/>
        </p:nvSpPr>
        <p:spPr>
          <a:xfrm>
            <a:off x="2668737" y="4236270"/>
            <a:ext cx="4127242" cy="9782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dirty="0" smtClean="0"/>
              <a:t>ZABAVNO JE!</a:t>
            </a:r>
            <a:endParaRPr lang="sl-SI" dirty="0"/>
          </a:p>
        </p:txBody>
      </p:sp>
    </p:spTree>
    <p:extLst>
      <p:ext uri="{BB962C8B-B14F-4D97-AF65-F5344CB8AC3E}">
        <p14:creationId xmlns:p14="http://schemas.microsoft.com/office/powerpoint/2010/main" val="74571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za vsebino 2"/>
          <p:cNvSpPr>
            <a:spLocks noGrp="1"/>
          </p:cNvSpPr>
          <p:nvPr>
            <p:ph idx="1"/>
          </p:nvPr>
        </p:nvSpPr>
        <p:spPr/>
        <p:txBody>
          <a:bodyPr rtlCol="0"/>
          <a:lstStyle/>
          <a:p>
            <a:pPr rtl="0"/>
            <a:endParaRPr lang="sl-SI" dirty="0"/>
          </a:p>
        </p:txBody>
      </p:sp>
      <p:sp>
        <p:nvSpPr>
          <p:cNvPr id="4" name="Označba mesta besedila 3"/>
          <p:cNvSpPr>
            <a:spLocks noGrp="1"/>
          </p:cNvSpPr>
          <p:nvPr>
            <p:ph type="body" sz="half" idx="2"/>
          </p:nvPr>
        </p:nvSpPr>
        <p:spPr>
          <a:xfrm>
            <a:off x="9374660" y="4990960"/>
            <a:ext cx="2636107" cy="343040"/>
          </a:xfrm>
        </p:spPr>
        <p:txBody>
          <a:bodyPr rtlCol="0"/>
          <a:lstStyle/>
          <a:p>
            <a:pPr rtl="0"/>
            <a:r>
              <a:rPr lang="sl-SI" dirty="0" smtClean="0"/>
              <a:t>VIRI IN LITERATURA: </a:t>
            </a:r>
            <a:r>
              <a:rPr lang="sl-SI" dirty="0" smtClean="0"/>
              <a:t>internet</a:t>
            </a:r>
            <a:endParaRPr lang="sl-SI" dirty="0"/>
          </a:p>
        </p:txBody>
      </p:sp>
      <p:sp>
        <p:nvSpPr>
          <p:cNvPr id="7" name="Pravokotnik 6"/>
          <p:cNvSpPr/>
          <p:nvPr/>
        </p:nvSpPr>
        <p:spPr>
          <a:xfrm>
            <a:off x="88732" y="1649282"/>
            <a:ext cx="8318454" cy="1862048"/>
          </a:xfrm>
          <a:prstGeom prst="rect">
            <a:avLst/>
          </a:prstGeom>
          <a:noFill/>
          <a:effectLst>
            <a:softEdge rad="63500"/>
          </a:effectLst>
          <a:scene3d>
            <a:camera prst="perspectiveContrastingLeftFacing"/>
            <a:lightRig rig="soft" dir="t">
              <a:rot lat="0" lon="0" rev="15600000"/>
            </a:lightRig>
          </a:scene3d>
          <a:sp3d>
            <a:bevelT prst="slope"/>
          </a:sp3d>
        </p:spPr>
        <p:txBody>
          <a:bodyPr wrap="square" lIns="91440" tIns="45720" rIns="91440" bIns="45720">
            <a:spAutoFit/>
            <a:sp3d extrusionH="57150" prstMaterial="softEdge">
              <a:bevelT w="25400" h="38100"/>
            </a:sp3d>
          </a:bodyPr>
          <a:lstStyle/>
          <a:p>
            <a:pPr algn="ctr"/>
            <a:r>
              <a:rPr lang="sl-SI" sz="11500" b="1" dirty="0" smtClean="0">
                <a:ln/>
                <a:solidFill>
                  <a:schemeClr val="accent4"/>
                </a:solidFill>
              </a:rPr>
              <a:t>UŽIVAJTE!</a:t>
            </a:r>
            <a:endParaRPr lang="sl-SI" sz="11500" b="1" cap="none" spc="0" dirty="0">
              <a:ln/>
              <a:solidFill>
                <a:schemeClr val="accent4"/>
              </a:solidFill>
              <a:effectLst/>
            </a:endParaRPr>
          </a:p>
        </p:txBody>
      </p:sp>
    </p:spTree>
    <p:extLst>
      <p:ext uri="{BB962C8B-B14F-4D97-AF65-F5344CB8AC3E}">
        <p14:creationId xmlns:p14="http://schemas.microsoft.com/office/powerpoint/2010/main" val="147088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446639" y="1600200"/>
            <a:ext cx="9134176" cy="2543432"/>
          </a:xfrm>
        </p:spPr>
        <p:txBody>
          <a:bodyPr rtlCol="0">
            <a:normAutofit/>
          </a:bodyPr>
          <a:lstStyle/>
          <a:p>
            <a:pPr algn="ctr">
              <a:lnSpc>
                <a:spcPct val="150000"/>
              </a:lnSpc>
            </a:pPr>
            <a:r>
              <a:rPr lang="sl-SI" sz="2400" b="1" dirty="0"/>
              <a:t>Igre poznajo vse kulture sveta. Skozi igro spoznavamo sebe in druge, pridobivamo dragocene izkušnje, rešujemo konflikte, sproščamo jezo in razvijamo spretnosti in čute. Na tak način pridobimo veliko dragocenih izkušenj</a:t>
            </a:r>
            <a:r>
              <a:rPr lang="sl-SI" sz="2400" b="1" dirty="0" smtClean="0"/>
              <a:t>.</a:t>
            </a:r>
            <a:endParaRPr lang="sl-SI" sz="2400" dirty="0"/>
          </a:p>
        </p:txBody>
      </p:sp>
    </p:spTree>
    <p:extLst>
      <p:ext uri="{BB962C8B-B14F-4D97-AF65-F5344CB8AC3E}">
        <p14:creationId xmlns:p14="http://schemas.microsoft.com/office/powerpoint/2010/main" val="4274568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17814" y="0"/>
            <a:ext cx="6210857" cy="1200416"/>
          </a:xfrm>
        </p:spPr>
        <p:txBody>
          <a:bodyPr rtlCol="0"/>
          <a:lstStyle/>
          <a:p>
            <a:pPr rtl="0"/>
            <a:r>
              <a:rPr lang="sl-SI" dirty="0" smtClean="0">
                <a:solidFill>
                  <a:srgbClr val="FF0000"/>
                </a:solidFill>
              </a:rPr>
              <a:t>IGRE DANES-IGRE NEKOČ</a:t>
            </a:r>
            <a:endParaRPr lang="sl-SI" dirty="0">
              <a:solidFill>
                <a:srgbClr val="FF0000"/>
              </a:solidFill>
            </a:endParaRPr>
          </a:p>
        </p:txBody>
      </p:sp>
      <p:sp>
        <p:nvSpPr>
          <p:cNvPr id="3" name="Označba mesta za vsebino 2"/>
          <p:cNvSpPr>
            <a:spLocks noGrp="1"/>
          </p:cNvSpPr>
          <p:nvPr>
            <p:ph idx="1"/>
          </p:nvPr>
        </p:nvSpPr>
        <p:spPr>
          <a:xfrm>
            <a:off x="593124" y="1666103"/>
            <a:ext cx="11013990" cy="4114800"/>
          </a:xfrm>
        </p:spPr>
        <p:txBody>
          <a:bodyPr rtlCol="0"/>
          <a:lstStyle/>
          <a:p>
            <a:pPr marL="45720" indent="0" algn="ctr">
              <a:buNone/>
            </a:pPr>
            <a:r>
              <a:rPr lang="sl-SI" sz="2400" dirty="0" smtClean="0"/>
              <a:t>V </a:t>
            </a:r>
            <a:r>
              <a:rPr lang="sl-SI" sz="2400" dirty="0"/>
              <a:t>današnji poplavi različnih igrač se stare igre, ki smo se jih </a:t>
            </a:r>
            <a:r>
              <a:rPr lang="sl-SI" sz="2400" dirty="0" smtClean="0"/>
              <a:t>igrali </a:t>
            </a:r>
            <a:r>
              <a:rPr lang="sl-SI" sz="2400" dirty="0"/>
              <a:t>včasih kar malo </a:t>
            </a:r>
            <a:r>
              <a:rPr lang="sl-SI" sz="2400" dirty="0" smtClean="0"/>
              <a:t>porazgubijo. Ampak ravno </a:t>
            </a:r>
            <a:r>
              <a:rPr lang="sl-SI" sz="2400" dirty="0"/>
              <a:t>te igre prinesejo največ veselja in radosti. Bila bi velika škoda, če </a:t>
            </a:r>
            <a:r>
              <a:rPr lang="sl-SI" sz="2400" dirty="0" smtClean="0"/>
              <a:t>bi na te igre pozabili.</a:t>
            </a:r>
          </a:p>
          <a:p>
            <a:pPr marL="45720" indent="0" algn="ctr">
              <a:buNone/>
            </a:pPr>
            <a:endParaRPr lang="sl-SI" sz="2400" dirty="0"/>
          </a:p>
          <a:p>
            <a:pPr marL="45720" indent="0">
              <a:buNone/>
            </a:pPr>
            <a:r>
              <a:rPr lang="sl-SI" sz="2400" dirty="0" smtClean="0"/>
              <a:t>				   </a:t>
            </a:r>
          </a:p>
          <a:p>
            <a:pPr marL="45720" indent="0">
              <a:buNone/>
            </a:pPr>
            <a:r>
              <a:rPr lang="sl-SI" sz="2400" dirty="0"/>
              <a:t> </a:t>
            </a:r>
            <a:r>
              <a:rPr lang="sl-SI" sz="2400" dirty="0" smtClean="0"/>
              <a:t>                                                             PROTI</a:t>
            </a:r>
            <a:endParaRPr lang="sl-SI" sz="2400" dirty="0"/>
          </a:p>
          <a:p>
            <a:pPr rtl="0"/>
            <a:endParaRPr lang="sl-SI" dirty="0"/>
          </a:p>
        </p:txBody>
      </p:sp>
      <p:pic>
        <p:nvPicPr>
          <p:cNvPr id="4" name="Slika 3"/>
          <p:cNvPicPr>
            <a:picLocks noChangeAspect="1"/>
          </p:cNvPicPr>
          <p:nvPr/>
        </p:nvPicPr>
        <p:blipFill>
          <a:blip r:embed="rId3"/>
          <a:stretch>
            <a:fillRect/>
          </a:stretch>
        </p:blipFill>
        <p:spPr>
          <a:xfrm>
            <a:off x="2858868" y="3196280"/>
            <a:ext cx="2932940" cy="1819339"/>
          </a:xfrm>
          <a:prstGeom prst="rect">
            <a:avLst/>
          </a:prstGeom>
        </p:spPr>
      </p:pic>
      <p:pic>
        <p:nvPicPr>
          <p:cNvPr id="5" name="Slika 4"/>
          <p:cNvPicPr>
            <a:picLocks noChangeAspect="1"/>
          </p:cNvPicPr>
          <p:nvPr/>
        </p:nvPicPr>
        <p:blipFill>
          <a:blip r:embed="rId4"/>
          <a:stretch>
            <a:fillRect/>
          </a:stretch>
        </p:blipFill>
        <p:spPr>
          <a:xfrm>
            <a:off x="7047986" y="3196281"/>
            <a:ext cx="3268274" cy="1819339"/>
          </a:xfrm>
          <a:prstGeom prst="rect">
            <a:avLst/>
          </a:prstGeom>
        </p:spPr>
      </p:pic>
    </p:spTree>
    <p:extLst>
      <p:ext uri="{BB962C8B-B14F-4D97-AF65-F5344CB8AC3E}">
        <p14:creationId xmlns:p14="http://schemas.microsoft.com/office/powerpoint/2010/main" val="2083928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15521" y="0"/>
            <a:ext cx="6350901" cy="1200416"/>
          </a:xfrm>
        </p:spPr>
        <p:txBody>
          <a:bodyPr/>
          <a:lstStyle/>
          <a:p>
            <a:r>
              <a:rPr lang="sl-SI" dirty="0">
                <a:solidFill>
                  <a:srgbClr val="FF0000"/>
                </a:solidFill>
              </a:rPr>
              <a:t>ALI VESTE KAJ JE RISTANC?</a:t>
            </a:r>
            <a:endParaRPr lang="sl-SI" dirty="0"/>
          </a:p>
        </p:txBody>
      </p:sp>
      <p:sp>
        <p:nvSpPr>
          <p:cNvPr id="3" name="Označba mesta vsebine 2"/>
          <p:cNvSpPr>
            <a:spLocks noGrp="1"/>
          </p:cNvSpPr>
          <p:nvPr>
            <p:ph idx="1"/>
          </p:nvPr>
        </p:nvSpPr>
        <p:spPr>
          <a:xfrm>
            <a:off x="691978" y="1600200"/>
            <a:ext cx="10888835" cy="4114800"/>
          </a:xfrm>
        </p:spPr>
        <p:txBody>
          <a:bodyPr/>
          <a:lstStyle/>
          <a:p>
            <a:pPr marL="45720" indent="0" algn="ctr">
              <a:buNone/>
            </a:pPr>
            <a:r>
              <a:rPr lang="sl-SI" sz="2400" dirty="0" err="1"/>
              <a:t>Ristanc</a:t>
            </a:r>
            <a:r>
              <a:rPr lang="sl-SI" sz="2400" dirty="0"/>
              <a:t> je skupinska </a:t>
            </a:r>
            <a:r>
              <a:rPr lang="sl-SI" sz="2400" dirty="0" smtClean="0"/>
              <a:t>igra </a:t>
            </a:r>
            <a:r>
              <a:rPr lang="sl-SI" sz="2400" dirty="0"/>
              <a:t>manjših </a:t>
            </a:r>
            <a:r>
              <a:rPr lang="sl-SI" sz="2400" dirty="0" smtClean="0"/>
              <a:t>skupin: dva</a:t>
            </a:r>
            <a:r>
              <a:rPr lang="sl-SI" sz="2400" dirty="0"/>
              <a:t>, </a:t>
            </a:r>
            <a:r>
              <a:rPr lang="sl-SI" sz="2400" dirty="0" smtClean="0"/>
              <a:t>trije, </a:t>
            </a:r>
            <a:r>
              <a:rPr lang="sl-SI" sz="2400" dirty="0"/>
              <a:t>največ štirje igralci. </a:t>
            </a:r>
            <a:r>
              <a:rPr lang="sl-SI" sz="2400" dirty="0" smtClean="0"/>
              <a:t>Lahko jo igraš tudi sam. Pri </a:t>
            </a:r>
            <a:r>
              <a:rPr lang="sl-SI" sz="2400" dirty="0"/>
              <a:t>tej igri ni </a:t>
            </a:r>
            <a:r>
              <a:rPr lang="sl-SI" sz="2400" dirty="0" smtClean="0"/>
              <a:t>vodje, </a:t>
            </a:r>
            <a:r>
              <a:rPr lang="sl-SI" sz="2400" dirty="0"/>
              <a:t>pač pa so soigralci enaki</a:t>
            </a:r>
            <a:r>
              <a:rPr lang="sl-SI" sz="2400" dirty="0" smtClean="0"/>
              <a:t>.</a:t>
            </a:r>
          </a:p>
          <a:p>
            <a:pPr marL="45720" indent="0" algn="ctr">
              <a:buNone/>
            </a:pPr>
            <a:endParaRPr lang="sl-SI" sz="2400" dirty="0"/>
          </a:p>
          <a:p>
            <a:endParaRPr lang="sl-SI" dirty="0"/>
          </a:p>
        </p:txBody>
      </p:sp>
      <p:pic>
        <p:nvPicPr>
          <p:cNvPr id="4" name="Slika 3"/>
          <p:cNvPicPr>
            <a:picLocks noChangeAspect="1"/>
          </p:cNvPicPr>
          <p:nvPr/>
        </p:nvPicPr>
        <p:blipFill>
          <a:blip r:embed="rId2"/>
          <a:stretch>
            <a:fillRect/>
          </a:stretch>
        </p:blipFill>
        <p:spPr>
          <a:xfrm>
            <a:off x="3994700" y="2614612"/>
            <a:ext cx="4499486" cy="2608177"/>
          </a:xfrm>
          <a:prstGeom prst="rect">
            <a:avLst/>
          </a:prstGeom>
        </p:spPr>
      </p:pic>
    </p:spTree>
    <p:extLst>
      <p:ext uri="{BB962C8B-B14F-4D97-AF65-F5344CB8AC3E}">
        <p14:creationId xmlns:p14="http://schemas.microsoft.com/office/powerpoint/2010/main" val="2333313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415480" y="0"/>
            <a:ext cx="4950941" cy="1200416"/>
          </a:xfrm>
        </p:spPr>
        <p:txBody>
          <a:bodyPr/>
          <a:lstStyle/>
          <a:p>
            <a:r>
              <a:rPr lang="sl-SI" dirty="0" smtClean="0">
                <a:solidFill>
                  <a:srgbClr val="FF0000"/>
                </a:solidFill>
              </a:rPr>
              <a:t>PRIPOMOČKI</a:t>
            </a:r>
            <a:endParaRPr lang="sl-SI" dirty="0"/>
          </a:p>
        </p:txBody>
      </p:sp>
      <p:sp>
        <p:nvSpPr>
          <p:cNvPr id="3" name="Označba mesta vsebine 2"/>
          <p:cNvSpPr>
            <a:spLocks noGrp="1"/>
          </p:cNvSpPr>
          <p:nvPr>
            <p:ph idx="1"/>
          </p:nvPr>
        </p:nvSpPr>
        <p:spPr>
          <a:xfrm>
            <a:off x="691978" y="782595"/>
            <a:ext cx="10888835" cy="4932405"/>
          </a:xfrm>
        </p:spPr>
        <p:txBody>
          <a:bodyPr/>
          <a:lstStyle/>
          <a:p>
            <a:pPr marL="45720" indent="0" algn="ctr">
              <a:buNone/>
            </a:pPr>
            <a:r>
              <a:rPr lang="sl-SI" sz="2400" b="1" dirty="0"/>
              <a:t/>
            </a:r>
            <a:br>
              <a:rPr lang="sl-SI" sz="2400" b="1" dirty="0"/>
            </a:br>
            <a:r>
              <a:rPr lang="sl-SI" sz="2400" dirty="0"/>
              <a:t>Za </a:t>
            </a:r>
            <a:r>
              <a:rPr lang="sl-SI" sz="2400" dirty="0" err="1"/>
              <a:t>ristanc</a:t>
            </a:r>
            <a:r>
              <a:rPr lang="sl-SI" sz="2400" dirty="0"/>
              <a:t> ne potrebujete nič posebnega, le nadobudne igralce, kakšno dvorišče, kredo in kamen</a:t>
            </a:r>
            <a:r>
              <a:rPr lang="sl-SI" sz="2400" dirty="0" smtClean="0"/>
              <a:t>. </a:t>
            </a:r>
          </a:p>
          <a:p>
            <a:pPr marL="45720" indent="0" algn="ctr">
              <a:buNone/>
            </a:pPr>
            <a:endParaRPr lang="sl-SI" sz="2400" dirty="0" smtClean="0"/>
          </a:p>
          <a:p>
            <a:pPr marL="45720" indent="0" algn="ctr">
              <a:buNone/>
            </a:pPr>
            <a:endParaRPr lang="sl-SI" sz="2400" dirty="0" smtClean="0"/>
          </a:p>
          <a:p>
            <a:pPr marL="45720" indent="0" algn="ctr">
              <a:buNone/>
            </a:pPr>
            <a:r>
              <a:rPr lang="sl-SI" sz="2400" dirty="0" smtClean="0"/>
              <a:t>V KORONA ČASU PA: stanovanje (najbolje hodnik), lepilni trak, plastičen pokrovček.</a:t>
            </a:r>
            <a:endParaRPr lang="sl-SI" sz="2400" dirty="0"/>
          </a:p>
          <a:p>
            <a:pPr marL="45720" indent="0" algn="ctr">
              <a:buNone/>
            </a:pPr>
            <a:endParaRPr lang="sl-SI" sz="2400" dirty="0"/>
          </a:p>
          <a:p>
            <a:endParaRPr lang="sl-SI" dirty="0"/>
          </a:p>
        </p:txBody>
      </p:sp>
      <p:pic>
        <p:nvPicPr>
          <p:cNvPr id="6" name="Slika 5"/>
          <p:cNvPicPr>
            <a:picLocks noChangeAspect="1"/>
          </p:cNvPicPr>
          <p:nvPr/>
        </p:nvPicPr>
        <p:blipFill>
          <a:blip r:embed="rId2"/>
          <a:stretch>
            <a:fillRect/>
          </a:stretch>
        </p:blipFill>
        <p:spPr>
          <a:xfrm>
            <a:off x="2613583" y="3867663"/>
            <a:ext cx="2466975" cy="1847850"/>
          </a:xfrm>
          <a:prstGeom prst="rect">
            <a:avLst/>
          </a:prstGeom>
        </p:spPr>
      </p:pic>
      <p:pic>
        <p:nvPicPr>
          <p:cNvPr id="7" name="Slika 6"/>
          <p:cNvPicPr>
            <a:picLocks noChangeAspect="1"/>
          </p:cNvPicPr>
          <p:nvPr/>
        </p:nvPicPr>
        <p:blipFill>
          <a:blip r:embed="rId3"/>
          <a:stretch>
            <a:fillRect/>
          </a:stretch>
        </p:blipFill>
        <p:spPr>
          <a:xfrm>
            <a:off x="5632621" y="3867664"/>
            <a:ext cx="1847336" cy="1847336"/>
          </a:xfrm>
          <a:prstGeom prst="rect">
            <a:avLst/>
          </a:prstGeom>
        </p:spPr>
      </p:pic>
      <p:pic>
        <p:nvPicPr>
          <p:cNvPr id="8" name="Slika 7"/>
          <p:cNvPicPr>
            <a:picLocks noChangeAspect="1"/>
          </p:cNvPicPr>
          <p:nvPr/>
        </p:nvPicPr>
        <p:blipFill>
          <a:blip r:embed="rId4"/>
          <a:stretch>
            <a:fillRect/>
          </a:stretch>
        </p:blipFill>
        <p:spPr>
          <a:xfrm>
            <a:off x="8149880" y="3867663"/>
            <a:ext cx="3694673" cy="1847337"/>
          </a:xfrm>
          <a:prstGeom prst="rect">
            <a:avLst/>
          </a:prstGeom>
        </p:spPr>
      </p:pic>
      <p:pic>
        <p:nvPicPr>
          <p:cNvPr id="9" name="Slika 8"/>
          <p:cNvPicPr>
            <a:picLocks noChangeAspect="1"/>
          </p:cNvPicPr>
          <p:nvPr/>
        </p:nvPicPr>
        <p:blipFill>
          <a:blip r:embed="rId5"/>
          <a:stretch>
            <a:fillRect/>
          </a:stretch>
        </p:blipFill>
        <p:spPr>
          <a:xfrm>
            <a:off x="8149880" y="1518470"/>
            <a:ext cx="2426043" cy="1613319"/>
          </a:xfrm>
          <a:prstGeom prst="rect">
            <a:avLst/>
          </a:prstGeom>
        </p:spPr>
      </p:pic>
    </p:spTree>
    <p:extLst>
      <p:ext uri="{BB962C8B-B14F-4D97-AF65-F5344CB8AC3E}">
        <p14:creationId xmlns:p14="http://schemas.microsoft.com/office/powerpoint/2010/main" val="120353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15521" y="0"/>
            <a:ext cx="6350901" cy="1037968"/>
          </a:xfrm>
        </p:spPr>
        <p:txBody>
          <a:bodyPr/>
          <a:lstStyle/>
          <a:p>
            <a:pPr algn="ctr"/>
            <a:r>
              <a:rPr lang="sl-SI" dirty="0" smtClean="0">
                <a:solidFill>
                  <a:srgbClr val="FF0000"/>
                </a:solidFill>
              </a:rPr>
              <a:t>PRIPRAVA</a:t>
            </a:r>
            <a:endParaRPr lang="sl-SI" dirty="0"/>
          </a:p>
        </p:txBody>
      </p:sp>
      <p:sp>
        <p:nvSpPr>
          <p:cNvPr id="3" name="Označba mesta vsebine 2"/>
          <p:cNvSpPr>
            <a:spLocks noGrp="1"/>
          </p:cNvSpPr>
          <p:nvPr>
            <p:ph idx="1"/>
          </p:nvPr>
        </p:nvSpPr>
        <p:spPr>
          <a:xfrm>
            <a:off x="691978" y="897925"/>
            <a:ext cx="10888835" cy="4817076"/>
          </a:xfrm>
        </p:spPr>
        <p:txBody>
          <a:bodyPr/>
          <a:lstStyle/>
          <a:p>
            <a:pPr marL="45720" indent="0" algn="ctr">
              <a:buNone/>
            </a:pPr>
            <a:r>
              <a:rPr lang="sl-SI" sz="2400" dirty="0"/>
              <a:t/>
            </a:r>
            <a:br>
              <a:rPr lang="sl-SI" sz="2400" dirty="0"/>
            </a:br>
            <a:r>
              <a:rPr lang="sl-SI" sz="2400" dirty="0" err="1"/>
              <a:t>Ristanc</a:t>
            </a:r>
            <a:r>
              <a:rPr lang="sl-SI" sz="2400" dirty="0"/>
              <a:t> </a:t>
            </a:r>
            <a:r>
              <a:rPr lang="sl-SI" sz="2400" dirty="0" smtClean="0"/>
              <a:t>se </a:t>
            </a:r>
            <a:r>
              <a:rPr lang="sl-SI" sz="2400" dirty="0"/>
              <a:t>igramo tako, da na tla </a:t>
            </a:r>
            <a:r>
              <a:rPr lang="sl-SI" sz="2400" dirty="0" smtClean="0"/>
              <a:t>narišemo ali prilepimo </a:t>
            </a:r>
            <a:r>
              <a:rPr lang="sl-SI" sz="2400" dirty="0"/>
              <a:t>kvadrate v obliki letala </a:t>
            </a:r>
            <a:r>
              <a:rPr lang="sl-SI" sz="2400" dirty="0" smtClean="0"/>
              <a:t>(Npr. najprej </a:t>
            </a:r>
            <a:r>
              <a:rPr lang="sl-SI" sz="2400" dirty="0"/>
              <a:t>dva enojna, en dvojni, en enojni, en dvojni in na vrhu še eno polje v obliki polkroga</a:t>
            </a:r>
            <a:r>
              <a:rPr lang="sl-SI" sz="2400" dirty="0" smtClean="0"/>
              <a:t>).</a:t>
            </a:r>
          </a:p>
          <a:p>
            <a:pPr marL="45720" indent="0" algn="ctr">
              <a:buNone/>
            </a:pPr>
            <a:r>
              <a:rPr lang="sl-SI" sz="2400" dirty="0" smtClean="0"/>
              <a:t>V kvadratke lahko </a:t>
            </a:r>
            <a:r>
              <a:rPr lang="sl-SI" sz="2400" dirty="0"/>
              <a:t>napišemo </a:t>
            </a:r>
            <a:r>
              <a:rPr lang="sl-SI" sz="2400" dirty="0" smtClean="0"/>
              <a:t>številke. Koliko števil napisati, je poljubno. (več številk kot napišeš, večja in težja bo igra).</a:t>
            </a:r>
          </a:p>
          <a:p>
            <a:pPr marL="45720" indent="0" algn="ctr">
              <a:buNone/>
            </a:pPr>
            <a:r>
              <a:rPr lang="sl-SI" sz="2400" dirty="0" smtClean="0"/>
              <a:t> </a:t>
            </a:r>
            <a:r>
              <a:rPr lang="sl-SI" sz="2400" dirty="0"/>
              <a:t>Poiščemo si kamenček, ki naj bo prijetno okrogel in </a:t>
            </a:r>
            <a:r>
              <a:rPr lang="sl-SI" sz="2400" dirty="0" smtClean="0"/>
              <a:t>ploščat ali pa plastični pokrovček. </a:t>
            </a:r>
            <a:endParaRPr lang="sl-SI" sz="2400" dirty="0"/>
          </a:p>
          <a:p>
            <a:pPr marL="45720" indent="0" algn="ctr">
              <a:buNone/>
            </a:pPr>
            <a:endParaRPr lang="sl-SI" sz="2400" dirty="0"/>
          </a:p>
          <a:p>
            <a:endParaRPr lang="sl-SI" dirty="0"/>
          </a:p>
        </p:txBody>
      </p:sp>
      <p:pic>
        <p:nvPicPr>
          <p:cNvPr id="5" name="Slika 4"/>
          <p:cNvPicPr>
            <a:picLocks noChangeAspect="1"/>
          </p:cNvPicPr>
          <p:nvPr/>
        </p:nvPicPr>
        <p:blipFill>
          <a:blip r:embed="rId2"/>
          <a:stretch>
            <a:fillRect/>
          </a:stretch>
        </p:blipFill>
        <p:spPr>
          <a:xfrm>
            <a:off x="4584077" y="4330271"/>
            <a:ext cx="3104635" cy="1562666"/>
          </a:xfrm>
          <a:prstGeom prst="rect">
            <a:avLst/>
          </a:prstGeom>
        </p:spPr>
      </p:pic>
    </p:spTree>
    <p:extLst>
      <p:ext uri="{BB962C8B-B14F-4D97-AF65-F5344CB8AC3E}">
        <p14:creationId xmlns:p14="http://schemas.microsoft.com/office/powerpoint/2010/main" val="1246983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60944" y="288325"/>
            <a:ext cx="6350901" cy="1037968"/>
          </a:xfrm>
        </p:spPr>
        <p:txBody>
          <a:bodyPr/>
          <a:lstStyle/>
          <a:p>
            <a:pPr algn="ctr"/>
            <a:r>
              <a:rPr lang="sl-SI" dirty="0" smtClean="0">
                <a:solidFill>
                  <a:srgbClr val="FF0000"/>
                </a:solidFill>
              </a:rPr>
              <a:t>VELIKOST IN OBLIKE RISTANCA</a:t>
            </a:r>
            <a:endParaRPr lang="sl-SI" dirty="0"/>
          </a:p>
        </p:txBody>
      </p:sp>
      <p:sp>
        <p:nvSpPr>
          <p:cNvPr id="3" name="Označba mesta vsebine 2"/>
          <p:cNvSpPr>
            <a:spLocks noGrp="1"/>
          </p:cNvSpPr>
          <p:nvPr>
            <p:ph idx="1"/>
          </p:nvPr>
        </p:nvSpPr>
        <p:spPr>
          <a:xfrm>
            <a:off x="691978" y="1268627"/>
            <a:ext cx="10888835" cy="4446374"/>
          </a:xfrm>
        </p:spPr>
        <p:txBody>
          <a:bodyPr/>
          <a:lstStyle/>
          <a:p>
            <a:pPr marL="45720" indent="0" algn="ctr">
              <a:buNone/>
            </a:pPr>
            <a:r>
              <a:rPr lang="sl-SI" sz="2400" dirty="0"/>
              <a:t/>
            </a:r>
            <a:br>
              <a:rPr lang="sl-SI" sz="2400" dirty="0"/>
            </a:br>
            <a:endParaRPr lang="sl-SI" sz="2400" dirty="0"/>
          </a:p>
          <a:p>
            <a:endParaRPr lang="sl-SI" dirty="0"/>
          </a:p>
        </p:txBody>
      </p:sp>
      <p:pic>
        <p:nvPicPr>
          <p:cNvPr id="4" name="Slika 3"/>
          <p:cNvPicPr>
            <a:picLocks noChangeAspect="1"/>
          </p:cNvPicPr>
          <p:nvPr/>
        </p:nvPicPr>
        <p:blipFill>
          <a:blip r:embed="rId2"/>
          <a:stretch>
            <a:fillRect/>
          </a:stretch>
        </p:blipFill>
        <p:spPr>
          <a:xfrm>
            <a:off x="221733" y="807309"/>
            <a:ext cx="2627998" cy="3038148"/>
          </a:xfrm>
          <a:prstGeom prst="rect">
            <a:avLst/>
          </a:prstGeom>
        </p:spPr>
      </p:pic>
      <p:pic>
        <p:nvPicPr>
          <p:cNvPr id="5" name="Slika 4"/>
          <p:cNvPicPr>
            <a:picLocks noChangeAspect="1"/>
          </p:cNvPicPr>
          <p:nvPr/>
        </p:nvPicPr>
        <p:blipFill>
          <a:blip r:embed="rId3"/>
          <a:stretch>
            <a:fillRect/>
          </a:stretch>
        </p:blipFill>
        <p:spPr>
          <a:xfrm>
            <a:off x="3127397" y="1326293"/>
            <a:ext cx="1857375" cy="4591050"/>
          </a:xfrm>
          <a:prstGeom prst="rect">
            <a:avLst/>
          </a:prstGeom>
        </p:spPr>
      </p:pic>
      <p:pic>
        <p:nvPicPr>
          <p:cNvPr id="6" name="Slika 5"/>
          <p:cNvPicPr>
            <a:picLocks noChangeAspect="1"/>
          </p:cNvPicPr>
          <p:nvPr/>
        </p:nvPicPr>
        <p:blipFill>
          <a:blip r:embed="rId4"/>
          <a:stretch>
            <a:fillRect/>
          </a:stretch>
        </p:blipFill>
        <p:spPr>
          <a:xfrm>
            <a:off x="5314081" y="1428751"/>
            <a:ext cx="2968711" cy="3958281"/>
          </a:xfrm>
          <a:prstGeom prst="rect">
            <a:avLst/>
          </a:prstGeom>
        </p:spPr>
      </p:pic>
      <p:pic>
        <p:nvPicPr>
          <p:cNvPr id="7" name="Slika 6"/>
          <p:cNvPicPr>
            <a:picLocks noChangeAspect="1"/>
          </p:cNvPicPr>
          <p:nvPr/>
        </p:nvPicPr>
        <p:blipFill>
          <a:blip r:embed="rId5"/>
          <a:stretch>
            <a:fillRect/>
          </a:stretch>
        </p:blipFill>
        <p:spPr>
          <a:xfrm>
            <a:off x="8612100" y="267285"/>
            <a:ext cx="2857500" cy="2857500"/>
          </a:xfrm>
          <a:prstGeom prst="rect">
            <a:avLst/>
          </a:prstGeom>
        </p:spPr>
      </p:pic>
      <p:pic>
        <p:nvPicPr>
          <p:cNvPr id="8" name="Slika 7"/>
          <p:cNvPicPr>
            <a:picLocks noChangeAspect="1"/>
          </p:cNvPicPr>
          <p:nvPr/>
        </p:nvPicPr>
        <p:blipFill>
          <a:blip r:embed="rId6"/>
          <a:stretch>
            <a:fillRect/>
          </a:stretch>
        </p:blipFill>
        <p:spPr>
          <a:xfrm>
            <a:off x="8896865" y="3407892"/>
            <a:ext cx="2463114" cy="2309169"/>
          </a:xfrm>
          <a:prstGeom prst="rect">
            <a:avLst/>
          </a:prstGeom>
        </p:spPr>
      </p:pic>
    </p:spTree>
    <p:extLst>
      <p:ext uri="{BB962C8B-B14F-4D97-AF65-F5344CB8AC3E}">
        <p14:creationId xmlns:p14="http://schemas.microsoft.com/office/powerpoint/2010/main" val="6689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735435" y="0"/>
            <a:ext cx="6350901" cy="1037968"/>
          </a:xfrm>
        </p:spPr>
        <p:txBody>
          <a:bodyPr/>
          <a:lstStyle/>
          <a:p>
            <a:pPr algn="ctr"/>
            <a:r>
              <a:rPr lang="sl-SI" dirty="0" smtClean="0">
                <a:solidFill>
                  <a:srgbClr val="FF0000"/>
                </a:solidFill>
              </a:rPr>
              <a:t>PRAVILA IGRE </a:t>
            </a:r>
            <a:endParaRPr lang="sl-SI" dirty="0"/>
          </a:p>
        </p:txBody>
      </p:sp>
      <p:sp>
        <p:nvSpPr>
          <p:cNvPr id="3" name="Označba mesta vsebine 2"/>
          <p:cNvSpPr>
            <a:spLocks noGrp="1"/>
          </p:cNvSpPr>
          <p:nvPr>
            <p:ph idx="1"/>
          </p:nvPr>
        </p:nvSpPr>
        <p:spPr>
          <a:xfrm>
            <a:off x="691978" y="897925"/>
            <a:ext cx="10888835" cy="4817076"/>
          </a:xfrm>
        </p:spPr>
        <p:txBody>
          <a:bodyPr>
            <a:normAutofit fontScale="92500"/>
          </a:bodyPr>
          <a:lstStyle/>
          <a:p>
            <a:pPr marL="45720" indent="0" algn="ctr">
              <a:buNone/>
            </a:pPr>
            <a:r>
              <a:rPr lang="sl-SI" sz="2400" dirty="0"/>
              <a:t/>
            </a:r>
            <a:br>
              <a:rPr lang="sl-SI" sz="2400" dirty="0"/>
            </a:br>
            <a:r>
              <a:rPr lang="sl-SI" sz="2400" dirty="0" smtClean="0"/>
              <a:t>Kamenček (pokrovček) vržemo </a:t>
            </a:r>
            <a:r>
              <a:rPr lang="sl-SI" sz="2400" dirty="0"/>
              <a:t>v prvi kvadratek in skačemo po oštevilčenih kvadratih. V enojno polje skačemo z eno nogo, v dvojno pa z obema istočasno. Pri obratu se obrnemo v skoku. Pomembno je to, da nikoli ne skočimo na črto. V polkrogu na vrhu, nebesih, si lahko odpočijemo, nato se na enak način vrnemo na izhodišče, vmes pa poberemo svoj kamenček. Tako nadaljujemo po naslednjih številkah. </a:t>
            </a:r>
            <a:endParaRPr lang="sl-SI" sz="2400" dirty="0" smtClean="0"/>
          </a:p>
          <a:p>
            <a:pPr marL="45720" indent="0" algn="ctr">
              <a:buNone/>
            </a:pPr>
            <a:r>
              <a:rPr lang="sl-SI" sz="2400" dirty="0" smtClean="0"/>
              <a:t>Če </a:t>
            </a:r>
            <a:r>
              <a:rPr lang="sl-SI" sz="2400" dirty="0"/>
              <a:t>kamenčka ne vržemo v pravi kvadrat ali se med skakanjem prevrnemo ali v enojnem kvadratu stopimo na tla tudi z drugo nogo, je na vrsti naslednji igralec. </a:t>
            </a:r>
            <a:endParaRPr lang="sl-SI" sz="2400" dirty="0" smtClean="0"/>
          </a:p>
          <a:p>
            <a:pPr marL="45720" indent="0" algn="ctr">
              <a:buNone/>
            </a:pPr>
            <a:r>
              <a:rPr lang="sl-SI" sz="2400" dirty="0" smtClean="0"/>
              <a:t>Zmaga </a:t>
            </a:r>
            <a:r>
              <a:rPr lang="sl-SI" sz="2400" dirty="0"/>
              <a:t>igralec, ki uspešno konča z </a:t>
            </a:r>
            <a:r>
              <a:rPr lang="sl-SI" sz="2400" dirty="0" smtClean="0"/>
              <a:t>zadnjo številko. </a:t>
            </a:r>
          </a:p>
          <a:p>
            <a:pPr marL="45720" indent="0" algn="ctr">
              <a:buNone/>
            </a:pPr>
            <a:r>
              <a:rPr lang="sl-SI" sz="2400" dirty="0" smtClean="0"/>
              <a:t>Težavnost </a:t>
            </a:r>
            <a:r>
              <a:rPr lang="sl-SI" sz="2400" dirty="0"/>
              <a:t>igre lahko prilagodimo starosti otrok in jo tako še malo popestrimo.</a:t>
            </a:r>
          </a:p>
          <a:p>
            <a:pPr marL="45720" indent="0" algn="ctr">
              <a:buNone/>
            </a:pPr>
            <a:r>
              <a:rPr lang="sl-SI" sz="2400" dirty="0"/>
              <a:t/>
            </a:r>
            <a:br>
              <a:rPr lang="sl-SI" sz="2400" dirty="0"/>
            </a:br>
            <a:endParaRPr lang="sl-SI" sz="2400" dirty="0"/>
          </a:p>
          <a:p>
            <a:endParaRPr lang="sl-SI" dirty="0"/>
          </a:p>
        </p:txBody>
      </p:sp>
    </p:spTree>
    <p:extLst>
      <p:ext uri="{BB962C8B-B14F-4D97-AF65-F5344CB8AC3E}">
        <p14:creationId xmlns:p14="http://schemas.microsoft.com/office/powerpoint/2010/main" val="375665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735435" y="0"/>
            <a:ext cx="6350901" cy="1037968"/>
          </a:xfrm>
        </p:spPr>
        <p:txBody>
          <a:bodyPr/>
          <a:lstStyle/>
          <a:p>
            <a:pPr algn="ctr"/>
            <a:r>
              <a:rPr lang="sl-SI" dirty="0" smtClean="0">
                <a:solidFill>
                  <a:srgbClr val="FF0000"/>
                </a:solidFill>
              </a:rPr>
              <a:t>DODATNA PRAVILA</a:t>
            </a:r>
            <a:endParaRPr lang="sl-SI" dirty="0"/>
          </a:p>
        </p:txBody>
      </p:sp>
      <p:sp>
        <p:nvSpPr>
          <p:cNvPr id="3" name="Označba mesta vsebine 2"/>
          <p:cNvSpPr>
            <a:spLocks noGrp="1"/>
          </p:cNvSpPr>
          <p:nvPr>
            <p:ph idx="1"/>
          </p:nvPr>
        </p:nvSpPr>
        <p:spPr>
          <a:xfrm>
            <a:off x="691978" y="897925"/>
            <a:ext cx="10888835" cy="4817076"/>
          </a:xfrm>
        </p:spPr>
        <p:txBody>
          <a:bodyPr>
            <a:normAutofit/>
          </a:bodyPr>
          <a:lstStyle/>
          <a:p>
            <a:pPr marL="45720" indent="0" algn="ctr">
              <a:buNone/>
            </a:pPr>
            <a:r>
              <a:rPr lang="sl-SI" sz="2400" dirty="0"/>
              <a:t/>
            </a:r>
            <a:br>
              <a:rPr lang="sl-SI" sz="2400" dirty="0"/>
            </a:br>
            <a:r>
              <a:rPr lang="sl-SI" sz="2400" dirty="0"/>
              <a:t>Če želimo, lahko igri dodamo dodatna pravila, ki igranje naredi še bolj dinamično. Pri pobiranju kamna lahko tako dodamo </a:t>
            </a:r>
            <a:r>
              <a:rPr lang="sl-SI" sz="2400" dirty="0" smtClean="0"/>
              <a:t>na primer </a:t>
            </a:r>
            <a:r>
              <a:rPr lang="sl-SI" sz="2400" dirty="0"/>
              <a:t>pravilo ki veli, da v </a:t>
            </a:r>
            <a:r>
              <a:rPr lang="sl-SI" sz="2400" dirty="0" smtClean="0"/>
              <a:t>polje, </a:t>
            </a:r>
            <a:r>
              <a:rPr lang="sl-SI" sz="2400" dirty="0"/>
              <a:t>kjer je kamen ne smeš skočiti, ampak ga je treba preskočiti ali pa določimo, da moramo kamenček nositi na dveh prstih roke in dodatno skakati, ne da bi kamen padel na tla. Pravil lahko dodamo toliko, kolikor jih naša domišljija premore.</a:t>
            </a:r>
          </a:p>
          <a:p>
            <a:pPr marL="45720" indent="0" algn="ctr">
              <a:buNone/>
            </a:pPr>
            <a:r>
              <a:rPr lang="sl-SI" sz="2400" dirty="0"/>
              <a:t/>
            </a:r>
            <a:br>
              <a:rPr lang="sl-SI" sz="2400" dirty="0"/>
            </a:br>
            <a:endParaRPr lang="sl-SI" sz="2400" dirty="0"/>
          </a:p>
          <a:p>
            <a:endParaRPr lang="sl-SI" dirty="0"/>
          </a:p>
        </p:txBody>
      </p:sp>
      <p:pic>
        <p:nvPicPr>
          <p:cNvPr id="4" name="Slika 3"/>
          <p:cNvPicPr>
            <a:picLocks noChangeAspect="1"/>
          </p:cNvPicPr>
          <p:nvPr/>
        </p:nvPicPr>
        <p:blipFill>
          <a:blip r:embed="rId2"/>
          <a:stretch>
            <a:fillRect/>
          </a:stretch>
        </p:blipFill>
        <p:spPr>
          <a:xfrm>
            <a:off x="2799450" y="3979077"/>
            <a:ext cx="1550130" cy="1735924"/>
          </a:xfrm>
          <a:prstGeom prst="rect">
            <a:avLst/>
          </a:prstGeom>
        </p:spPr>
      </p:pic>
      <p:pic>
        <p:nvPicPr>
          <p:cNvPr id="5" name="Slika 4"/>
          <p:cNvPicPr>
            <a:picLocks noChangeAspect="1"/>
          </p:cNvPicPr>
          <p:nvPr/>
        </p:nvPicPr>
        <p:blipFill>
          <a:blip r:embed="rId3"/>
          <a:stretch>
            <a:fillRect/>
          </a:stretch>
        </p:blipFill>
        <p:spPr>
          <a:xfrm>
            <a:off x="4746776" y="3979077"/>
            <a:ext cx="2543711" cy="1697019"/>
          </a:xfrm>
          <a:prstGeom prst="rect">
            <a:avLst/>
          </a:prstGeom>
        </p:spPr>
      </p:pic>
      <p:pic>
        <p:nvPicPr>
          <p:cNvPr id="6" name="Slika 5"/>
          <p:cNvPicPr>
            <a:picLocks noChangeAspect="1"/>
          </p:cNvPicPr>
          <p:nvPr/>
        </p:nvPicPr>
        <p:blipFill>
          <a:blip r:embed="rId4"/>
          <a:stretch>
            <a:fillRect/>
          </a:stretch>
        </p:blipFill>
        <p:spPr>
          <a:xfrm>
            <a:off x="7750776" y="3979077"/>
            <a:ext cx="2548077" cy="1697019"/>
          </a:xfrm>
          <a:prstGeom prst="rect">
            <a:avLst/>
          </a:prstGeom>
        </p:spPr>
      </p:pic>
    </p:spTree>
    <p:extLst>
      <p:ext uri="{BB962C8B-B14F-4D97-AF65-F5344CB8AC3E}">
        <p14:creationId xmlns:p14="http://schemas.microsoft.com/office/powerpoint/2010/main" val="2156871341"/>
      </p:ext>
    </p:extLst>
  </p:cSld>
  <p:clrMapOvr>
    <a:masterClrMapping/>
  </p:clrMapOvr>
</p:sld>
</file>

<file path=ppt/theme/theme1.xml><?xml version="1.0" encoding="utf-8"?>
<a:theme xmlns:a="http://schemas.openxmlformats.org/drawingml/2006/main" name="Otroci, ki se igrajo 16 x 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264_TF03461883" id="{6B830917-A5E0-4A5A-A96A-91E85BA7B64B}" vid="{A5567F6B-EA14-4C0A-B1A6-C777298492DD}"/>
    </a:ext>
  </a:extLst>
</a:theme>
</file>

<file path=ppt/theme/theme2.xml><?xml version="1.0" encoding="utf-8"?>
<a:theme xmlns:a="http://schemas.openxmlformats.org/drawingml/2006/main" name="Officeova tema">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Načrt šolske predstavitve z motivom otrok, ki se igrajo (ilustracija, širokozaslonsko)</Template>
  <TotalTime>166</TotalTime>
  <Words>196</Words>
  <Application>Microsoft Office PowerPoint</Application>
  <PresentationFormat>Širokozaslonsko</PresentationFormat>
  <Paragraphs>55</Paragraphs>
  <Slides>14</Slides>
  <Notes>8</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14</vt:i4>
      </vt:variant>
    </vt:vector>
  </HeadingPairs>
  <TitlesOfParts>
    <vt:vector size="17" baseType="lpstr">
      <vt:lpstr>Euphemia</vt:lpstr>
      <vt:lpstr>Wingdings</vt:lpstr>
      <vt:lpstr>Otroci, ki se igrajo 16 x 9</vt:lpstr>
      <vt:lpstr>RISTANC =TANC ŠOLA =FUČ</vt:lpstr>
      <vt:lpstr>Igre poznajo vse kulture sveta. Skozi igro spoznavamo sebe in druge, pridobivamo dragocene izkušnje, rešujemo konflikte, sproščamo jezo in razvijamo spretnosti in čute. Na tak način pridobimo veliko dragocenih izkušenj.</vt:lpstr>
      <vt:lpstr>IGRE DANES-IGRE NEKOČ</vt:lpstr>
      <vt:lpstr>ALI VESTE KAJ JE RISTANC?</vt:lpstr>
      <vt:lpstr>PRIPOMOČKI</vt:lpstr>
      <vt:lpstr>PRIPRAVA</vt:lpstr>
      <vt:lpstr>VELIKOST IN OBLIKE RISTANCA</vt:lpstr>
      <vt:lpstr>PRAVILA IGRE </vt:lpstr>
      <vt:lpstr>DODATNA PRAVILA</vt:lpstr>
      <vt:lpstr>MOJA IZVEDBA RISTANCA DOMA</vt:lpstr>
      <vt:lpstr>MOJA IZVEDBA RISTANCA DOMA</vt:lpstr>
      <vt:lpstr>MOJA IZVEDBA RISTANCA DOMA</vt:lpstr>
      <vt:lpstr>MOJA IZVEDBA RISTANCA DOMA</vt:lpstr>
      <vt:lpstr>PowerPointova predstavitev</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RISTANC =TANC ŠOLA =FUČ</dc:title>
  <dc:creator>Microsoftov račun</dc:creator>
  <cp:lastModifiedBy>Microsoftov račun</cp:lastModifiedBy>
  <cp:revision>17</cp:revision>
  <dcterms:created xsi:type="dcterms:W3CDTF">2020-03-31T08:32:07Z</dcterms:created>
  <dcterms:modified xsi:type="dcterms:W3CDTF">2020-03-31T11:43:47Z</dcterms:modified>
</cp:coreProperties>
</file>