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mat4/103/index7.html" TargetMode="External"/><Relationship Id="rId2" Type="http://schemas.openxmlformats.org/officeDocument/2006/relationships/hyperlink" Target="https://www.youtube.com/watch?v=fybcglnOAe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cbeniki.sio.si/mat4/103/index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PISNO DELJENJE</a:t>
            </a:r>
            <a:br>
              <a:rPr lang="sl-SI" dirty="0"/>
            </a:br>
            <a:r>
              <a:rPr lang="sl-SI" dirty="0" smtClean="0"/>
              <a:t>TRIMESTNI </a:t>
            </a:r>
            <a:r>
              <a:rPr lang="sl-SI" dirty="0"/>
              <a:t>DELJENEC IN ENOMESTNI DELITELJ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4654378"/>
            <a:ext cx="10363826" cy="113682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OGLEJ SI POSTOPEK DELJENJA BREZ OSTANKA IN Z OSTANKOM.</a:t>
            </a:r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525796" y="2395836"/>
            <a:ext cx="5832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0" dirty="0" smtClean="0"/>
              <a:t>572: 4= </a:t>
            </a:r>
            <a:r>
              <a:rPr lang="sl-SI" sz="8000" dirty="0"/>
              <a:t>___</a:t>
            </a:r>
          </a:p>
        </p:txBody>
      </p:sp>
    </p:spTree>
    <p:extLst>
      <p:ext uri="{BB962C8B-B14F-4D97-AF65-F5344CB8AC3E}">
        <p14:creationId xmlns:p14="http://schemas.microsoft.com/office/powerpoint/2010/main" val="23922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/>
          <p:cNvSpPr>
            <a:spLocks noGrp="1"/>
          </p:cNvSpPr>
          <p:nvPr>
            <p:ph sz="quarter" idx="13"/>
          </p:nvPr>
        </p:nvSpPr>
        <p:spPr>
          <a:xfrm>
            <a:off x="502508" y="778833"/>
            <a:ext cx="11392929" cy="3175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NA VELIKEM GASILSKEM TEKMOVANJU JE SODELOVALO 572 gasilcev. </a:t>
            </a:r>
            <a:r>
              <a:rPr lang="sl-SI" dirty="0" err="1" smtClean="0"/>
              <a:t>OblikovalI</a:t>
            </a:r>
            <a:r>
              <a:rPr lang="sl-SI" dirty="0" smtClean="0"/>
              <a:t> SO skupine po 4. koliko skupin je nastalo?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5 </a:t>
            </a:r>
            <a:r>
              <a:rPr lang="sl-SI" dirty="0" smtClean="0"/>
              <a:t>7 2 : 4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4 3                 </a:t>
            </a:r>
            <a:r>
              <a:rPr lang="sl-SI" dirty="0" smtClean="0">
                <a:solidFill>
                  <a:srgbClr val="FF0000"/>
                </a:solidFill>
              </a:rPr>
              <a:t>5</a:t>
            </a:r>
            <a:r>
              <a:rPr lang="sl-SI" dirty="0" smtClean="0"/>
              <a:t>: 4=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4= 4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 </a:t>
            </a:r>
            <a:r>
              <a:rPr lang="sl-SI" dirty="0" smtClean="0">
                <a:sym typeface="Wingdings" panose="05000000000000000000" pitchFamily="2" charset="2"/>
              </a:rPr>
              <a:t>7         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napišem, prepišem 7;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7: 4= 4, ker </a:t>
            </a:r>
            <a:r>
              <a:rPr lang="sl-SI" dirty="0">
                <a:sym typeface="Wingdings" panose="05000000000000000000" pitchFamily="2" charset="2"/>
              </a:rPr>
              <a:t>je </a:t>
            </a:r>
            <a:r>
              <a:rPr lang="sl-SI" dirty="0" smtClean="0">
                <a:sym typeface="Wingdings" panose="05000000000000000000" pitchFamily="2" charset="2"/>
              </a:rPr>
              <a:t>4 4=16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1 </a:t>
            </a:r>
            <a:r>
              <a:rPr lang="sl-SI" dirty="0">
                <a:sym typeface="Wingdings" panose="05000000000000000000" pitchFamily="2" charset="2"/>
              </a:rPr>
              <a:t>2 </a:t>
            </a:r>
            <a:r>
              <a:rPr lang="sl-SI" dirty="0" smtClean="0">
                <a:sym typeface="Wingdings" panose="05000000000000000000" pitchFamily="2" charset="2"/>
              </a:rPr>
              <a:t>                                ostanek </a:t>
            </a:r>
            <a:r>
              <a:rPr lang="sl-SI" dirty="0">
                <a:solidFill>
                  <a:srgbClr val="00B0F0"/>
                </a:solidFill>
                <a:sym typeface="Wingdings" panose="05000000000000000000" pitchFamily="2" charset="2"/>
              </a:rPr>
              <a:t>1</a:t>
            </a:r>
            <a:r>
              <a:rPr lang="sl-SI" dirty="0">
                <a:sym typeface="Wingdings" panose="05000000000000000000" pitchFamily="2" charset="2"/>
              </a:rPr>
              <a:t> napišem, prepišem </a:t>
            </a:r>
            <a:r>
              <a:rPr lang="sl-SI" dirty="0" smtClean="0">
                <a:sym typeface="Wingdings" panose="05000000000000000000" pitchFamily="2" charset="2"/>
              </a:rPr>
              <a:t>2;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2: </a:t>
            </a:r>
            <a:r>
              <a:rPr lang="sl-SI" dirty="0">
                <a:sym typeface="Wingdings" panose="05000000000000000000" pitchFamily="2" charset="2"/>
              </a:rPr>
              <a:t>4= </a:t>
            </a:r>
            <a:r>
              <a:rPr lang="sl-SI" dirty="0" smtClean="0">
                <a:sym typeface="Wingdings" panose="05000000000000000000" pitchFamily="2" charset="2"/>
              </a:rPr>
              <a:t>3, </a:t>
            </a:r>
            <a:r>
              <a:rPr lang="sl-SI" dirty="0">
                <a:sym typeface="Wingdings" panose="05000000000000000000" pitchFamily="2" charset="2"/>
              </a:rPr>
              <a:t>ker je </a:t>
            </a:r>
            <a:r>
              <a:rPr lang="sl-SI" dirty="0" smtClean="0">
                <a:sym typeface="Wingdings" panose="05000000000000000000" pitchFamily="2" charset="2"/>
              </a:rPr>
              <a:t>3 </a:t>
            </a:r>
            <a:r>
              <a:rPr lang="sl-SI" dirty="0">
                <a:sym typeface="Wingdings" panose="05000000000000000000" pitchFamily="2" charset="2"/>
              </a:rPr>
              <a:t></a:t>
            </a:r>
            <a:r>
              <a:rPr lang="sl-SI" dirty="0" smtClean="0">
                <a:sym typeface="Wingdings" panose="05000000000000000000" pitchFamily="2" charset="2"/>
              </a:rPr>
              <a:t>4=12 </a:t>
            </a:r>
            <a:r>
              <a:rPr lang="sl-SI" dirty="0">
                <a:sym typeface="Wingdings" panose="05000000000000000000" pitchFamily="2" charset="2"/>
              </a:rPr>
              <a:t>in </a:t>
            </a:r>
            <a:r>
              <a:rPr lang="sl-SI" dirty="0" smtClean="0">
                <a:solidFill>
                  <a:srgbClr val="FFC00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   </a:t>
            </a:r>
            <a:r>
              <a:rPr lang="sl-SI" dirty="0" smtClean="0">
                <a:solidFill>
                  <a:srgbClr val="FFC000"/>
                </a:solidFill>
                <a:sym typeface="Wingdings" panose="05000000000000000000" pitchFamily="2" charset="2"/>
              </a:rPr>
              <a:t>0</a:t>
            </a:r>
            <a:r>
              <a:rPr lang="sl-SI" dirty="0" smtClean="0">
                <a:sym typeface="Wingdings" panose="05000000000000000000" pitchFamily="2" charset="2"/>
              </a:rPr>
              <a:t> OST.                         NAPIŠEM PREIZKUS MNOŽENJA.</a:t>
            </a: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7" name="Puščica z obratom nazaj 6"/>
          <p:cNvSpPr/>
          <p:nvPr/>
        </p:nvSpPr>
        <p:spPr>
          <a:xfrm>
            <a:off x="687234" y="1565190"/>
            <a:ext cx="762626" cy="12106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435178" y="4061254"/>
            <a:ext cx="2117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PR.: </a:t>
            </a:r>
            <a:r>
              <a:rPr lang="sl-SI" sz="2400" u="sng" dirty="0" smtClean="0"/>
              <a:t>1 4 3 </a:t>
            </a:r>
            <a:r>
              <a:rPr lang="sl-SI" sz="2400" u="sng" dirty="0" smtClean="0">
                <a:sym typeface="Wingdings" panose="05000000000000000000" pitchFamily="2" charset="2"/>
              </a:rPr>
              <a:t> 4</a:t>
            </a:r>
          </a:p>
          <a:p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     5 7 2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407242" y="4245920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098323" y="4245920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18634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/>
          <p:cNvSpPr txBox="1">
            <a:spLocks noGrp="1"/>
          </p:cNvSpPr>
          <p:nvPr>
            <p:ph sz="quarter" idx="13"/>
          </p:nvPr>
        </p:nvSpPr>
        <p:spPr>
          <a:xfrm>
            <a:off x="247135" y="1230270"/>
            <a:ext cx="11788346" cy="279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NA VELIKEM GASILSKEM TEKMOVANJU JE SODELOVALO 263 gasilcev. </a:t>
            </a:r>
            <a:r>
              <a:rPr lang="sl-SI" dirty="0" err="1" smtClean="0"/>
              <a:t>OblikovalI</a:t>
            </a:r>
            <a:r>
              <a:rPr lang="sl-SI" dirty="0" smtClean="0"/>
              <a:t> SO skupine po 6. koliko skupin je nastalo? KOLIKO GASILCEV NI SODELOVALO?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FF0000"/>
                </a:solidFill>
              </a:rPr>
              <a:t>2 6</a:t>
            </a:r>
            <a:r>
              <a:rPr lang="sl-SI" dirty="0" smtClean="0"/>
              <a:t> 3 : 6 = </a:t>
            </a:r>
            <a:r>
              <a:rPr lang="sl-SI" dirty="0" smtClean="0">
                <a:solidFill>
                  <a:srgbClr val="FF0000"/>
                </a:solidFill>
              </a:rPr>
              <a:t>4 </a:t>
            </a:r>
            <a:r>
              <a:rPr lang="sl-SI" dirty="0" smtClean="0"/>
              <a:t>3             </a:t>
            </a:r>
            <a:r>
              <a:rPr lang="sl-SI" dirty="0" smtClean="0">
                <a:solidFill>
                  <a:srgbClr val="FF0000"/>
                </a:solidFill>
              </a:rPr>
              <a:t>2 JE PREMAJHNO ŠTEVILO, ZATO VZAMEM 26</a:t>
            </a:r>
            <a:r>
              <a:rPr lang="sl-SI" dirty="0" smtClean="0"/>
              <a:t>: 6=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/>
              <a:t>, ker je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6= 24 in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ostane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   2</a:t>
            </a:r>
            <a:r>
              <a:rPr lang="sl-SI" dirty="0" smtClean="0">
                <a:sym typeface="Wingdings" panose="05000000000000000000" pitchFamily="2" charset="2"/>
              </a:rPr>
              <a:t> 3                           ostanek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napišem POD ŠESTKO, prepišem 3; </a:t>
            </a:r>
            <a:r>
              <a:rPr lang="sl-SI" dirty="0" smtClean="0">
                <a:solidFill>
                  <a:srgbClr val="00B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3: 6= 3, ker je 3 6=18 in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sl-SI" dirty="0" smtClean="0">
                <a:sym typeface="Wingdings" panose="05000000000000000000" pitchFamily="2" charset="2"/>
              </a:rPr>
              <a:t> ost.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>
                <a:sym typeface="Wingdings" panose="05000000000000000000" pitchFamily="2" charset="2"/>
              </a:rPr>
              <a:t>      </a:t>
            </a:r>
            <a:r>
              <a:rPr lang="sl-SI" dirty="0" smtClean="0">
                <a:solidFill>
                  <a:srgbClr val="00B0F0"/>
                </a:solidFill>
                <a:sym typeface="Wingdings" panose="05000000000000000000" pitchFamily="2" charset="2"/>
              </a:rPr>
              <a:t>5</a:t>
            </a:r>
            <a:r>
              <a:rPr lang="sl-SI" dirty="0" smtClean="0">
                <a:sym typeface="Wingdings" panose="05000000000000000000" pitchFamily="2" charset="2"/>
              </a:rPr>
              <a:t> OST.                    NAPIŠEM PREIZKUS MNOŽENJA.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468129" y="4028303"/>
            <a:ext cx="2117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PR.: </a:t>
            </a:r>
            <a:r>
              <a:rPr lang="sl-SI" sz="2400" u="sng" dirty="0" smtClean="0"/>
              <a:t>4 3 </a:t>
            </a:r>
            <a:r>
              <a:rPr lang="sl-SI" sz="2400" u="sng" dirty="0" smtClean="0">
                <a:sym typeface="Wingdings" panose="05000000000000000000" pitchFamily="2" charset="2"/>
              </a:rPr>
              <a:t> 6</a:t>
            </a:r>
          </a:p>
          <a:p>
            <a:r>
              <a:rPr lang="sl-SI" sz="2400" dirty="0">
                <a:sym typeface="Wingdings" panose="05000000000000000000" pitchFamily="2" charset="2"/>
              </a:rPr>
              <a:t>  </a:t>
            </a:r>
            <a:r>
              <a:rPr lang="sl-SI" sz="2400" dirty="0" smtClean="0">
                <a:sym typeface="Wingdings" panose="05000000000000000000" pitchFamily="2" charset="2"/>
              </a:rPr>
              <a:t> 2 5 8</a:t>
            </a:r>
          </a:p>
          <a:p>
            <a:r>
              <a:rPr lang="sl-SI" sz="2400" u="sng" dirty="0" smtClean="0">
                <a:sym typeface="Wingdings" panose="05000000000000000000" pitchFamily="2" charset="2"/>
              </a:rPr>
              <a:t>+      5  </a:t>
            </a:r>
          </a:p>
          <a:p>
            <a:r>
              <a:rPr lang="sl-SI" sz="2400" dirty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  2 6 3 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160107" y="4245920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102440" y="4921941"/>
            <a:ext cx="172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1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8915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770" t="25706" r="38581" b="43904"/>
          <a:stretch/>
        </p:blipFill>
        <p:spPr>
          <a:xfrm>
            <a:off x="570656" y="1755337"/>
            <a:ext cx="10819401" cy="4785505"/>
          </a:xfrm>
          <a:prstGeom prst="rect">
            <a:avLst/>
          </a:prstGeo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962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RAČUNE DELJENJA PREPIŠI V ZVEZEK</a:t>
            </a:r>
            <a:br>
              <a:rPr lang="sl-SI" dirty="0" smtClean="0"/>
            </a:br>
            <a:r>
              <a:rPr lang="sl-SI" dirty="0" smtClean="0"/>
              <a:t>(NE POZABI NA PREIZKUS)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50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3784" t="24504" r="60608" b="62883"/>
          <a:stretch/>
        </p:blipFill>
        <p:spPr>
          <a:xfrm>
            <a:off x="1672280" y="1309816"/>
            <a:ext cx="3072715" cy="11360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23378" t="24144" r="49595" b="68769"/>
          <a:stretch/>
        </p:blipFill>
        <p:spPr>
          <a:xfrm>
            <a:off x="1672280" y="2858530"/>
            <a:ext cx="5417406" cy="79907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672280" y="551935"/>
            <a:ext cx="705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BESEDILNE NALOGE PREPIŠI IN REŠI V ZVEZEK.</a:t>
            </a:r>
            <a:endParaRPr lang="sl-SI" sz="24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23919" t="24264" r="48852" b="68409"/>
          <a:stretch/>
        </p:blipFill>
        <p:spPr>
          <a:xfrm>
            <a:off x="1672280" y="4070299"/>
            <a:ext cx="6144544" cy="9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NALOGE ZA UTRJEVANJE</a:t>
            </a:r>
            <a:br>
              <a:rPr lang="sl-SI" dirty="0" smtClean="0"/>
            </a:br>
            <a:r>
              <a:rPr lang="sl-SI" dirty="0" smtClean="0"/>
              <a:t>(po želji, kolikor </a:t>
            </a:r>
            <a:r>
              <a:rPr lang="sl-SI" smtClean="0"/>
              <a:t>kdo zmore)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PRIKAZ NA SPLETU:</a:t>
            </a:r>
            <a:endParaRPr lang="sl-SI" dirty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www.youtube.com/watch?v=fybcglnOAeA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VAJE:</a:t>
            </a:r>
            <a:endParaRPr lang="sl-SI" dirty="0"/>
          </a:p>
          <a:p>
            <a:pPr marL="0" indent="0">
              <a:buNone/>
            </a:pP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eucbeniki.sio.si/mat4/103/i</a:t>
            </a:r>
          </a:p>
          <a:p>
            <a:pPr marL="0" indent="0">
              <a:buNone/>
            </a:pPr>
            <a:r>
              <a:rPr lang="sl-SI" dirty="0">
                <a:hlinkClick r:id="rId4"/>
              </a:rPr>
              <a:t>https://eucbeniki.sio.si/mat4/103/index8.html</a:t>
            </a:r>
            <a:r>
              <a:rPr lang="sl-SI" dirty="0" smtClean="0">
                <a:hlinkClick r:id="rId3"/>
              </a:rPr>
              <a:t>ndex7.html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088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282</TotalTime>
  <Words>271</Words>
  <Application>Microsoft Office PowerPoint</Application>
  <PresentationFormat>Širokozaslonsko</PresentationFormat>
  <Paragraphs>33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Kapljica</vt:lpstr>
      <vt:lpstr>PISNO DELJENJE</vt:lpstr>
      <vt:lpstr>PISNO DELJENJE TRIMESTNI DELJENEC IN ENOMESTNI DELITELJ</vt:lpstr>
      <vt:lpstr>PowerPointova predstavitev</vt:lpstr>
      <vt:lpstr>PowerPointova predstavitev</vt:lpstr>
      <vt:lpstr>RAČUNE DELJENJA PREPIŠI V ZVEZEK (NE POZABI NA PREIZKUS)</vt:lpstr>
      <vt:lpstr>PowerPointova predstavitev</vt:lpstr>
      <vt:lpstr>NALOGE ZA UTRJEVANJE (po želji, kolikor kdo zmore)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Irena Čermelj</cp:lastModifiedBy>
  <cp:revision>14</cp:revision>
  <dcterms:created xsi:type="dcterms:W3CDTF">2020-03-19T11:07:46Z</dcterms:created>
  <dcterms:modified xsi:type="dcterms:W3CDTF">2020-03-23T14:50:57Z</dcterms:modified>
</cp:coreProperties>
</file>