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custDataLst>
    <p:tags r:id="rId46"/>
  </p:custDataLst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5" autoAdjust="0"/>
    <p:restoredTop sz="94660"/>
  </p:normalViewPr>
  <p:slideViewPr>
    <p:cSldViewPr>
      <p:cViewPr varScale="1">
        <p:scale>
          <a:sx n="99" d="100"/>
          <a:sy n="99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87218-34FA-4A0C-87AF-9D7B4D36F226}" type="datetimeFigureOut">
              <a:rPr lang="sl-SI" smtClean="0"/>
              <a:t>19.4.2015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6815E-6638-46C4-B491-F0F4AFC8C0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602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6815E-6638-46C4-B491-F0F4AFC8C00C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5461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6815E-6638-46C4-B491-F0F4AFC8C00C}" type="slidenum">
              <a:rPr lang="sl-SI" smtClean="0"/>
              <a:t>32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9862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19.4.2015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6975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19.4.2015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09052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19.4.2015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256726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19.4.2015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3946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19.4.2015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00442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923112" cy="4525963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FF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19.4.2015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7357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19.4.2015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183819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19.4.2015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857178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19.4.2015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345074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19.4.2015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666808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19.4.2015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706379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C8A2F-6B0E-43F3-B90F-23E7E1D20DC4}" type="datetimeFigureOut">
              <a:rPr lang="sl-SI" smtClean="0"/>
              <a:t>19.4.2015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530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7.xml"/><Relationship Id="rId18" Type="http://schemas.openxmlformats.org/officeDocument/2006/relationships/slide" Target="slide37.xml"/><Relationship Id="rId3" Type="http://schemas.openxmlformats.org/officeDocument/2006/relationships/slide" Target="slide7.xml"/><Relationship Id="rId7" Type="http://schemas.openxmlformats.org/officeDocument/2006/relationships/slide" Target="slide15.xml"/><Relationship Id="rId12" Type="http://schemas.openxmlformats.org/officeDocument/2006/relationships/slide" Target="slide25.xml"/><Relationship Id="rId17" Type="http://schemas.openxmlformats.org/officeDocument/2006/relationships/slide" Target="slide35.xml"/><Relationship Id="rId2" Type="http://schemas.openxmlformats.org/officeDocument/2006/relationships/slide" Target="slide5.xml"/><Relationship Id="rId16" Type="http://schemas.openxmlformats.org/officeDocument/2006/relationships/slide" Target="slide33.xml"/><Relationship Id="rId20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23.xml"/><Relationship Id="rId5" Type="http://schemas.openxmlformats.org/officeDocument/2006/relationships/slide" Target="slide11.xml"/><Relationship Id="rId15" Type="http://schemas.openxmlformats.org/officeDocument/2006/relationships/slide" Target="slide31.xml"/><Relationship Id="rId10" Type="http://schemas.openxmlformats.org/officeDocument/2006/relationships/slide" Target="slide21.xml"/><Relationship Id="rId19" Type="http://schemas.openxmlformats.org/officeDocument/2006/relationships/slide" Target="slide39.xml"/><Relationship Id="rId4" Type="http://schemas.openxmlformats.org/officeDocument/2006/relationships/slide" Target="slide9.xml"/><Relationship Id="rId9" Type="http://schemas.openxmlformats.org/officeDocument/2006/relationships/slide" Target="slide19.xml"/><Relationship Id="rId14" Type="http://schemas.openxmlformats.org/officeDocument/2006/relationships/slide" Target="slide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Ali veste?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Poljubni podatki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6593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 odgovor 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… stric</a:t>
            </a:r>
            <a:endParaRPr lang="sl-SI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2104" y="2569865"/>
            <a:ext cx="3771900" cy="2828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028" y="5979816"/>
            <a:ext cx="685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42211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Vprašanje št. 5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Poznaš nadaljevanje ljudskega reka:</a:t>
            </a:r>
          </a:p>
          <a:p>
            <a:pPr marL="0" indent="0">
              <a:buNone/>
            </a:pPr>
            <a:r>
              <a:rPr lang="sl-SI" dirty="0" smtClean="0"/>
              <a:t>Za dežjem vedno posije …?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86712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 odgovor 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s</a:t>
            </a:r>
            <a:r>
              <a:rPr lang="sl-SI" dirty="0" smtClean="0"/>
              <a:t>once</a:t>
            </a:r>
            <a:endParaRPr lang="sl-SI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2104" y="2070369"/>
            <a:ext cx="3771900" cy="3827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028" y="5979816"/>
            <a:ext cx="685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99162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Vprašanje št. 6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Kje se je rodil naš največji pesnik?</a:t>
            </a:r>
            <a:endParaRPr lang="sl-SI" dirty="0"/>
          </a:p>
        </p:txBody>
      </p:sp>
      <p:pic>
        <p:nvPicPr>
          <p:cNvPr id="1026" name="Picture 2" descr="france_prese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2434430"/>
            <a:ext cx="2943770" cy="3925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74144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 odgovor 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V Vrbi na Gorenjskem.</a:t>
            </a:r>
            <a:endParaRPr lang="sl-SI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864" y="2569865"/>
            <a:ext cx="4826140" cy="3619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028" y="5979816"/>
            <a:ext cx="685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41831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Vprašanje št. 7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Naštej pomladne mesece.</a:t>
            </a:r>
            <a:endParaRPr lang="sl-SI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4520" y="2326133"/>
            <a:ext cx="2658987" cy="3990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43588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 odgovor 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Pomladni meseci so:</a:t>
            </a:r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marec, april, maj.</a:t>
            </a:r>
            <a:endParaRPr lang="sl-SI" dirty="0"/>
          </a:p>
        </p:txBody>
      </p:sp>
      <p:pic>
        <p:nvPicPr>
          <p:cNvPr id="6" name="Picture 10" descr="C:\Documents and Settings\user\My Documents\SPLETNE\PREPIS\KVIZIITD\HotPot\memorySlike\stavbe\house-wt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028" y="5979816"/>
            <a:ext cx="685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154" y="3225399"/>
            <a:ext cx="4156859" cy="2969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427723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Vprašanje št. 8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V katerem mesecu je najdaljši dan v letu?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919657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 odgovor 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Najdaljši dan v letu je 21. junij.</a:t>
            </a:r>
            <a:endParaRPr lang="sl-SI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800" y="2708920"/>
            <a:ext cx="5337544" cy="3090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028" y="5979816"/>
            <a:ext cx="685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69394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Vprašanje št. 9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Kako se imenuje četrti planet od Sonca?</a:t>
            </a:r>
            <a:endParaRPr lang="sl-SI" dirty="0"/>
          </a:p>
        </p:txBody>
      </p:sp>
      <p:pic>
        <p:nvPicPr>
          <p:cNvPr id="2054" name="Picture 6" descr="http://images.24ur.com/media/images/600xX/Aug2004/6013052.jpg?d41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59217"/>
            <a:ext cx="3312368" cy="3466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56424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5300" y="0"/>
            <a:ext cx="8229600" cy="1143000"/>
          </a:xfrm>
        </p:spPr>
        <p:txBody>
          <a:bodyPr/>
          <a:lstStyle/>
          <a:p>
            <a:r>
              <a:rPr lang="sl-SI" dirty="0" smtClean="0"/>
              <a:t>Izberi vprašanje</a:t>
            </a:r>
            <a:endParaRPr lang="sl-SI" dirty="0"/>
          </a:p>
        </p:txBody>
      </p:sp>
      <p:sp>
        <p:nvSpPr>
          <p:cNvPr id="4" name="AutoShape 4">
            <a:hlinkClick r:id="" action="ppaction://hlinkshowjump?jump=nextslide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sl-SI" sz="4400" dirty="0" smtClean="0"/>
              <a:t>1</a:t>
            </a:r>
            <a:endParaRPr lang="en-US" altLang="sl-SI" sz="4400" dirty="0"/>
          </a:p>
        </p:txBody>
      </p:sp>
      <p:sp>
        <p:nvSpPr>
          <p:cNvPr id="5" name="AutoShape 9">
            <a:hlinkClick r:id="rId2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sl-SI" sz="4400" dirty="0"/>
              <a:t>2</a:t>
            </a:r>
          </a:p>
        </p:txBody>
      </p:sp>
      <p:sp>
        <p:nvSpPr>
          <p:cNvPr id="6" name="AutoShape 10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sl-SI" sz="4400" dirty="0"/>
              <a:t>3</a:t>
            </a:r>
          </a:p>
        </p:txBody>
      </p:sp>
      <p:sp>
        <p:nvSpPr>
          <p:cNvPr id="7" name="AutoShape 11">
            <a:hlinkClick r:id="rId4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sl-SI" sz="4400"/>
              <a:t>4</a:t>
            </a:r>
          </a:p>
        </p:txBody>
      </p:sp>
      <p:sp>
        <p:nvSpPr>
          <p:cNvPr id="8" name="AutoShape 12">
            <a:hlinkClick r:id="rId5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sl-SI" sz="4400"/>
              <a:t>5</a:t>
            </a:r>
          </a:p>
        </p:txBody>
      </p:sp>
      <p:sp>
        <p:nvSpPr>
          <p:cNvPr id="9" name="AutoShape 13">
            <a:hlinkClick r:id="rId6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sl-SI" sz="4400"/>
              <a:t>6</a:t>
            </a:r>
          </a:p>
        </p:txBody>
      </p:sp>
      <p:sp>
        <p:nvSpPr>
          <p:cNvPr id="10" name="AutoShape 14">
            <a:hlinkClick r:id="rId7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sl-SI" sz="4400"/>
              <a:t>7</a:t>
            </a:r>
          </a:p>
        </p:txBody>
      </p:sp>
      <p:sp>
        <p:nvSpPr>
          <p:cNvPr id="11" name="AutoShape 15">
            <a:hlinkClick r:id="rId8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sl-SI" sz="4400"/>
              <a:t>8</a:t>
            </a:r>
          </a:p>
        </p:txBody>
      </p:sp>
      <p:sp>
        <p:nvSpPr>
          <p:cNvPr id="12" name="AutoShape 16">
            <a:hlinkClick r:id="rId9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sl-SI" sz="4400"/>
              <a:t>9</a:t>
            </a:r>
          </a:p>
        </p:txBody>
      </p:sp>
      <p:sp>
        <p:nvSpPr>
          <p:cNvPr id="13" name="AutoShape 17">
            <a:hlinkClick r:id="rId10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sl-SI" sz="4400"/>
              <a:t>10</a:t>
            </a:r>
          </a:p>
        </p:txBody>
      </p:sp>
      <p:sp>
        <p:nvSpPr>
          <p:cNvPr id="14" name="AutoShape 18">
            <a:hlinkClick r:id="rId11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sl-SI" sz="4400"/>
              <a:t>11</a:t>
            </a:r>
          </a:p>
        </p:txBody>
      </p:sp>
      <p:sp>
        <p:nvSpPr>
          <p:cNvPr id="15" name="AutoShape 19">
            <a:hlinkClick r:id="rId12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sl-SI" sz="4400"/>
              <a:t>12</a:t>
            </a:r>
          </a:p>
        </p:txBody>
      </p:sp>
      <p:sp>
        <p:nvSpPr>
          <p:cNvPr id="16" name="AutoShape 20">
            <a:hlinkClick r:id="rId1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sl-SI" sz="4400"/>
              <a:t>13</a:t>
            </a:r>
          </a:p>
        </p:txBody>
      </p:sp>
      <p:sp>
        <p:nvSpPr>
          <p:cNvPr id="17" name="AutoShape 21">
            <a:hlinkClick r:id="rId14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sl-SI" sz="4400"/>
              <a:t>14</a:t>
            </a:r>
          </a:p>
        </p:txBody>
      </p:sp>
      <p:sp>
        <p:nvSpPr>
          <p:cNvPr id="18" name="AutoShape 22">
            <a:hlinkClick r:id="rId15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sl-SI" sz="4400"/>
              <a:t>15</a:t>
            </a:r>
          </a:p>
        </p:txBody>
      </p:sp>
      <p:sp>
        <p:nvSpPr>
          <p:cNvPr id="19" name="AutoShape 23">
            <a:hlinkClick r:id="rId16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sl-SI" sz="4400"/>
              <a:t>16</a:t>
            </a:r>
          </a:p>
        </p:txBody>
      </p:sp>
      <p:sp>
        <p:nvSpPr>
          <p:cNvPr id="20" name="AutoShape 24">
            <a:hlinkClick r:id="rId17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sl-SI" sz="4400"/>
              <a:t>17</a:t>
            </a:r>
          </a:p>
        </p:txBody>
      </p:sp>
      <p:sp>
        <p:nvSpPr>
          <p:cNvPr id="21" name="AutoShape 25">
            <a:hlinkClick r:id="rId18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sl-SI" sz="4400"/>
              <a:t>18</a:t>
            </a:r>
          </a:p>
        </p:txBody>
      </p:sp>
      <p:sp>
        <p:nvSpPr>
          <p:cNvPr id="22" name="AutoShape 26">
            <a:hlinkClick r:id="rId19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sl-SI" sz="4400"/>
              <a:t>19</a:t>
            </a:r>
          </a:p>
        </p:txBody>
      </p:sp>
      <p:sp>
        <p:nvSpPr>
          <p:cNvPr id="23" name="AutoShape 27">
            <a:hlinkClick r:id="rId20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sl-SI" sz="440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972416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 odgovor 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Četrti planet je Mars.</a:t>
            </a:r>
            <a:endParaRPr lang="sl-SI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832" y="2717482"/>
            <a:ext cx="4884634" cy="3250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028" y="5979816"/>
            <a:ext cx="685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08161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Vprašanje št. 10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Kje živijo pingvini?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06958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 odgovor 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Pingvini živijo le na južni polobli. </a:t>
            </a:r>
            <a:endParaRPr lang="sl-SI" dirty="0"/>
          </a:p>
        </p:txBody>
      </p:sp>
      <p:pic>
        <p:nvPicPr>
          <p:cNvPr id="6" name="Picture 10" descr="C:\Documents and Settings\user\My Documents\SPLETNE\PREPIS\KVIZIITD\HotPot\memorySlike\stavbe\house-wt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028" y="5979816"/>
            <a:ext cx="685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52959"/>
            <a:ext cx="4526807" cy="3204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4906521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Vprašanje št. 11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Največji sesalec živi v morju. Res?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8243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 odgovor 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Tako je. Največji sesalec je kit.</a:t>
            </a:r>
            <a:endParaRPr lang="sl-SI" dirty="0"/>
          </a:p>
        </p:txBody>
      </p:sp>
      <p:pic>
        <p:nvPicPr>
          <p:cNvPr id="6" name="Picture 10" descr="C:\Documents and Settings\user\My Documents\SPLETNE\PREPIS\KVIZIITD\HotPot\memorySlike\stavbe\house-wt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028" y="5979816"/>
            <a:ext cx="685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212" y="2651422"/>
            <a:ext cx="4638958" cy="3474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1915534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Vprašanje št. 12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Koliko palčkov nastopa v pravljici o Sneguljčici?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246422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 odgovor 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V pravljici nastopa sedem palčkov.</a:t>
            </a:r>
            <a:endParaRPr lang="sl-SI" dirty="0"/>
          </a:p>
        </p:txBody>
      </p:sp>
      <p:pic>
        <p:nvPicPr>
          <p:cNvPr id="6" name="Picture 10" descr="C:\Documents and Settings\user\My Documents\SPLETNE\PREPIS\KVIZIITD\HotPot\memorySlike\stavbe\house-wt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028" y="5979816"/>
            <a:ext cx="685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648" y="2647156"/>
            <a:ext cx="4496664" cy="3661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9074373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Vprašanje št. 13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Kdo je napisal pravljico o mali morski deklici?</a:t>
            </a:r>
            <a:endParaRPr lang="sl-SI" dirty="0"/>
          </a:p>
        </p:txBody>
      </p:sp>
      <p:pic>
        <p:nvPicPr>
          <p:cNvPr id="3080" name="Picture 8" descr="http://4.bp.blogspot.com/-rVsGV9WJO2U/UllnjQKUYjI/AAAAAAAAAKc/Ofv104YmnZI/s1600/P72606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896" y="2924943"/>
            <a:ext cx="4268292" cy="3201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204543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 odgovor 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Pravljico je napisal danski pisatelj Hans Christian Andersen.</a:t>
            </a:r>
            <a:endParaRPr lang="sl-SI" dirty="0"/>
          </a:p>
        </p:txBody>
      </p:sp>
      <p:pic>
        <p:nvPicPr>
          <p:cNvPr id="6" name="Picture 10" descr="C:\Documents and Settings\user\My Documents\SPLETNE\PREPIS\KVIZIITD\HotPot\memorySlike\stavbe\house-wt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028" y="5979816"/>
            <a:ext cx="685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940" y="2999602"/>
            <a:ext cx="4762500" cy="3333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6296206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Vprašanje št. 14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Kaj imajo skupnega oči in čebula?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96" y="3856677"/>
            <a:ext cx="5600700" cy="2543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72" y="2082503"/>
            <a:ext cx="3446512" cy="355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265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Vprašanje št. 1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Koliko prstov imaš?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2895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zultat iskanja slik za onion te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601" y="1384176"/>
            <a:ext cx="5324797" cy="525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 odgovor 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94720" cy="2217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Črko </a:t>
            </a:r>
            <a:endParaRPr lang="sl-SI" sz="4400" dirty="0"/>
          </a:p>
        </p:txBody>
      </p:sp>
      <p:pic>
        <p:nvPicPr>
          <p:cNvPr id="6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028" y="5979816"/>
            <a:ext cx="685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grada vsebine 2"/>
          <p:cNvSpPr txBox="1">
            <a:spLocks/>
          </p:cNvSpPr>
          <p:nvPr/>
        </p:nvSpPr>
        <p:spPr>
          <a:xfrm>
            <a:off x="1501316" y="1384176"/>
            <a:ext cx="1306488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6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0" dirty="0" smtClean="0"/>
              <a:t>Č</a:t>
            </a:r>
            <a:endParaRPr lang="sl-SI" sz="9600" dirty="0"/>
          </a:p>
        </p:txBody>
      </p:sp>
    </p:spTree>
    <p:extLst>
      <p:ext uri="{BB962C8B-B14F-4D97-AF65-F5344CB8AC3E}">
        <p14:creationId xmlns:p14="http://schemas.microsoft.com/office/powerpoint/2010/main" val="196370502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Vprašanje št. 15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Kje se dogaja zgodba o Piki Nogavički?</a:t>
            </a:r>
            <a:endParaRPr lang="sl-SI" dirty="0"/>
          </a:p>
        </p:txBody>
      </p:sp>
      <p:pic>
        <p:nvPicPr>
          <p:cNvPr id="5124" name="Picture 4" descr="http://www.cosmopolitan.si/media/upload/Photo/2013/09/03/pika-nogavic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70334"/>
            <a:ext cx="4799025" cy="3671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50448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 odgovor 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Zgode in nezgode Pike Nogavičke se dogajajo na Švedskem.</a:t>
            </a:r>
            <a:endParaRPr lang="sl-SI" dirty="0"/>
          </a:p>
        </p:txBody>
      </p:sp>
      <p:pic>
        <p:nvPicPr>
          <p:cNvPr id="6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028" y="5979816"/>
            <a:ext cx="685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02" y="2924944"/>
            <a:ext cx="3660738" cy="3588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533947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Vprašanje št. 16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Kamorkoli se ozreš, vedno gledaš proti severu. Kje si?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564904"/>
            <a:ext cx="3556442" cy="390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03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 odgovor 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Nahajaš se na južnem tečaju.</a:t>
            </a:r>
            <a:endParaRPr lang="sl-SI" dirty="0"/>
          </a:p>
        </p:txBody>
      </p:sp>
      <p:pic>
        <p:nvPicPr>
          <p:cNvPr id="6" name="Picture 10" descr="C:\Documents and Settings\user\My Documents\SPLETNE\PREPIS\KVIZIITD\HotPot\memorySlike\stavbe\house-wt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028" y="5979816"/>
            <a:ext cx="685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461" y="2462312"/>
            <a:ext cx="3663851" cy="3663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3718533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Vprašanje št. 17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Če besedo napišemo prav, je narobe. In če besedo napišemo narobe, je prav.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05280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239" y="2158914"/>
            <a:ext cx="4355931" cy="3967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 odgovor 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Beseda je:</a:t>
            </a:r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	</a:t>
            </a:r>
            <a:endParaRPr lang="sl-SI" dirty="0"/>
          </a:p>
        </p:txBody>
      </p:sp>
      <p:pic>
        <p:nvPicPr>
          <p:cNvPr id="6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028" y="5979816"/>
            <a:ext cx="685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32664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047" y="548680"/>
            <a:ext cx="3814145" cy="609112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Vprašanje št. 18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Kaj lahko potuje po svetu, čeprav je ves čas v kotu?</a:t>
            </a:r>
            <a:endParaRPr lang="sl-SI" dirty="0"/>
          </a:p>
        </p:txBody>
      </p:sp>
      <p:sp>
        <p:nvSpPr>
          <p:cNvPr id="4" name="AutoShape 2" descr="Rezultat iskanja slik za animated ear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0706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 odgovor 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Znamka.</a:t>
            </a:r>
            <a:endParaRPr lang="sl-SI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0" y="2376802"/>
            <a:ext cx="4970156" cy="372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028" y="5979816"/>
            <a:ext cx="685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33762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Vprašanje št. 19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Kaj ima oko, pa vendar ne vidi?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87656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 odgovor 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Dvajset seveda!</a:t>
            </a:r>
            <a:endParaRPr lang="sl-SI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2924944"/>
            <a:ext cx="2762184" cy="2399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028" y="5979816"/>
            <a:ext cx="685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37382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 odgovor 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Šivanka.</a:t>
            </a:r>
            <a:endParaRPr lang="sl-SI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2708920"/>
            <a:ext cx="5330196" cy="2778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028" y="5979816"/>
            <a:ext cx="685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32127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Vprašanje št. 20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/>
              <a:t>Kaj se pojavi v vsaki minuti enkrat, v stoletju pa niti enkrat? </a:t>
            </a:r>
          </a:p>
        </p:txBody>
      </p:sp>
    </p:spTree>
    <p:extLst>
      <p:ext uri="{BB962C8B-B14F-4D97-AF65-F5344CB8AC3E}">
        <p14:creationId xmlns:p14="http://schemas.microsoft.com/office/powerpoint/2010/main" val="3285770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 odgovor 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Črka n:</a:t>
            </a:r>
          </a:p>
          <a:p>
            <a:pPr marL="0" indent="0">
              <a:buNone/>
            </a:pPr>
            <a:r>
              <a:rPr lang="sl-SI" dirty="0" smtClean="0"/>
              <a:t>		mi    uta</a:t>
            </a:r>
            <a:endParaRPr lang="sl-SI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2368215"/>
            <a:ext cx="3044332" cy="352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028" y="5979816"/>
            <a:ext cx="685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Users\Natasa\AppData\Local\Temp\SNAGHTMLe2f80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10569"/>
            <a:ext cx="6667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97763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067128" cy="4525963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pic>
        <p:nvPicPr>
          <p:cNvPr id="6" name="Picture 10" descr="C:\Documents and Settings\user\My Documents\SPLETNE\PREPIS\KVIZIITD\HotPot\memorySlike\stavbe\house-wt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028" y="5979816"/>
            <a:ext cx="685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3076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Vprašanje št. 2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Kateri organ je čutilo za vid?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5298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 odgovor 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Oko</a:t>
            </a:r>
            <a:endParaRPr lang="sl-SI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2104" y="2572143"/>
            <a:ext cx="3771900" cy="2824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028" y="5979816"/>
            <a:ext cx="685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50593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Vprašanje št. 3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Kako se imenuje vrtno orodje za grabljenje listja?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13967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 odgovor 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grablje</a:t>
            </a:r>
            <a:endParaRPr lang="sl-SI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2104" y="2571686"/>
            <a:ext cx="3771900" cy="2825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028" y="5979816"/>
            <a:ext cx="685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12841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Vprašanje št. 4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Brat tvojega očeta je tvoj …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48608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a528397b5bcdd2f1343e92f42c50108f356757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193</TotalTime>
  <Words>433</Words>
  <Application>Microsoft Office PowerPoint</Application>
  <PresentationFormat>Diaprojekcija na zaslonu (4:3)</PresentationFormat>
  <Paragraphs>111</Paragraphs>
  <Slides>43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43</vt:i4>
      </vt:variant>
    </vt:vector>
  </HeadingPairs>
  <TitlesOfParts>
    <vt:vector size="44" baseType="lpstr">
      <vt:lpstr>Officeova tema</vt:lpstr>
      <vt:lpstr>Ali veste?</vt:lpstr>
      <vt:lpstr>Izberi vprašanje</vt:lpstr>
      <vt:lpstr>Vprašanje št. 1</vt:lpstr>
      <vt:lpstr>In odgovor je</vt:lpstr>
      <vt:lpstr>Vprašanje št. 2</vt:lpstr>
      <vt:lpstr>In odgovor je</vt:lpstr>
      <vt:lpstr>Vprašanje št. 3</vt:lpstr>
      <vt:lpstr>In odgovor je</vt:lpstr>
      <vt:lpstr>Vprašanje št. 4</vt:lpstr>
      <vt:lpstr>In odgovor je</vt:lpstr>
      <vt:lpstr>Vprašanje št. 5</vt:lpstr>
      <vt:lpstr>In odgovor je</vt:lpstr>
      <vt:lpstr>Vprašanje št. 6</vt:lpstr>
      <vt:lpstr>In odgovor je</vt:lpstr>
      <vt:lpstr>Vprašanje št. 7</vt:lpstr>
      <vt:lpstr>In odgovor je</vt:lpstr>
      <vt:lpstr>Vprašanje št. 8</vt:lpstr>
      <vt:lpstr>In odgovor je</vt:lpstr>
      <vt:lpstr>Vprašanje št. 9</vt:lpstr>
      <vt:lpstr>In odgovor je</vt:lpstr>
      <vt:lpstr>Vprašanje št. 10</vt:lpstr>
      <vt:lpstr>In odgovor je</vt:lpstr>
      <vt:lpstr>Vprašanje št. 11</vt:lpstr>
      <vt:lpstr>In odgovor je</vt:lpstr>
      <vt:lpstr>Vprašanje št. 12</vt:lpstr>
      <vt:lpstr>In odgovor je</vt:lpstr>
      <vt:lpstr>Vprašanje št. 13</vt:lpstr>
      <vt:lpstr>In odgovor je</vt:lpstr>
      <vt:lpstr>Vprašanje št. 14</vt:lpstr>
      <vt:lpstr>In odgovor je</vt:lpstr>
      <vt:lpstr>Vprašanje št. 15</vt:lpstr>
      <vt:lpstr>In odgovor je</vt:lpstr>
      <vt:lpstr>Vprašanje št. 16</vt:lpstr>
      <vt:lpstr>In odgovor je</vt:lpstr>
      <vt:lpstr>Vprašanje št. 17</vt:lpstr>
      <vt:lpstr>In odgovor je</vt:lpstr>
      <vt:lpstr>Vprašanje št. 18</vt:lpstr>
      <vt:lpstr>In odgovor je</vt:lpstr>
      <vt:lpstr>Vprašanje št. 19</vt:lpstr>
      <vt:lpstr>In odgovor je</vt:lpstr>
      <vt:lpstr>Vprašanje št. 20</vt:lpstr>
      <vt:lpstr>In odgovor je</vt:lpstr>
      <vt:lpstr>Viri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Nataša</dc:creator>
  <cp:lastModifiedBy>Nataša Holy</cp:lastModifiedBy>
  <cp:revision>27</cp:revision>
  <dcterms:created xsi:type="dcterms:W3CDTF">2015-04-18T08:08:21Z</dcterms:created>
  <dcterms:modified xsi:type="dcterms:W3CDTF">2015-04-19T09:58:13Z</dcterms:modified>
</cp:coreProperties>
</file>