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736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955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589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47400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953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ol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0245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lpec s tremi sli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5783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2962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063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033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653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450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795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444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885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495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369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245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Kviz  </a:t>
            </a:r>
            <a:r>
              <a:rPr lang="sl-SI" dirty="0" err="1" smtClean="0"/>
              <a:t>obsredozemske</a:t>
            </a:r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>           pokrajine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                                                         Tim Kodrič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910985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Kakšno podnebje imajo v </a:t>
            </a:r>
            <a:r>
              <a:rPr lang="sl-SI" dirty="0" err="1" smtClean="0"/>
              <a:t>obsredozemskih</a:t>
            </a:r>
            <a:r>
              <a:rPr lang="sl-SI" dirty="0" smtClean="0"/>
              <a:t> </a:t>
            </a:r>
            <a:r>
              <a:rPr lang="sl-SI" dirty="0" smtClean="0"/>
              <a:t>pokrajinah?</a:t>
            </a:r>
            <a:endParaRPr lang="sl-SI" dirty="0" smtClean="0"/>
          </a:p>
          <a:p>
            <a:r>
              <a:rPr lang="sl-SI" dirty="0" smtClean="0"/>
              <a:t>Poletja so vroča in dolga ter z malo padavinami.</a:t>
            </a:r>
          </a:p>
          <a:p>
            <a:r>
              <a:rPr lang="sl-SI" dirty="0"/>
              <a:t>Z</a:t>
            </a:r>
            <a:r>
              <a:rPr lang="sl-SI" dirty="0" smtClean="0"/>
              <a:t>ime so kratke, vlažne, temperature le redko padejo pod nič </a:t>
            </a:r>
            <a:r>
              <a:rPr lang="sl-SI" dirty="0" smtClean="0"/>
              <a:t>stopinj.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165880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Kateri je dejavnik, ki </a:t>
            </a:r>
            <a:r>
              <a:rPr lang="sl-SI" dirty="0"/>
              <a:t>v</a:t>
            </a:r>
            <a:r>
              <a:rPr lang="sl-SI" dirty="0" smtClean="0"/>
              <a:t>pliva </a:t>
            </a:r>
            <a:r>
              <a:rPr lang="sl-SI" dirty="0" smtClean="0"/>
              <a:t>na toplejše podnebje </a:t>
            </a:r>
            <a:r>
              <a:rPr lang="sl-SI" dirty="0" err="1"/>
              <a:t>O</a:t>
            </a:r>
            <a:r>
              <a:rPr lang="sl-SI" dirty="0" err="1" smtClean="0"/>
              <a:t>bsredozemskih</a:t>
            </a:r>
            <a:r>
              <a:rPr lang="sl-SI" dirty="0" smtClean="0"/>
              <a:t> pokrajin?</a:t>
            </a:r>
          </a:p>
          <a:p>
            <a:r>
              <a:rPr lang="sl-SI" dirty="0" smtClean="0"/>
              <a:t>Morje.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89799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Kaj ima glavno vlogo med vodami </a:t>
            </a:r>
            <a:r>
              <a:rPr lang="sl-SI" dirty="0" err="1"/>
              <a:t>O</a:t>
            </a:r>
            <a:r>
              <a:rPr lang="sl-SI" dirty="0" err="1" smtClean="0"/>
              <a:t>bsredozemskih</a:t>
            </a:r>
            <a:r>
              <a:rPr lang="sl-SI" dirty="0" smtClean="0"/>
              <a:t> pokrajin?</a:t>
            </a:r>
          </a:p>
          <a:p>
            <a:r>
              <a:rPr lang="sl-SI" dirty="0" smtClean="0"/>
              <a:t>Morje.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818913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Katera je največja reka v </a:t>
            </a:r>
            <a:r>
              <a:rPr lang="sl-SI" dirty="0" err="1" smtClean="0"/>
              <a:t>Obsredozemskih</a:t>
            </a:r>
            <a:r>
              <a:rPr lang="sl-SI" dirty="0" smtClean="0"/>
              <a:t> pokrajin?</a:t>
            </a:r>
          </a:p>
          <a:p>
            <a:r>
              <a:rPr lang="sl-SI" dirty="0" smtClean="0"/>
              <a:t>Soča.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186619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Katere rastline so </a:t>
            </a:r>
            <a:r>
              <a:rPr lang="sl-SI" dirty="0" smtClean="0"/>
              <a:t>najbolj </a:t>
            </a:r>
            <a:r>
              <a:rPr lang="sl-SI" dirty="0" smtClean="0"/>
              <a:t>značilne za </a:t>
            </a:r>
            <a:r>
              <a:rPr lang="sl-SI" dirty="0" err="1" smtClean="0"/>
              <a:t>Obsredozemske</a:t>
            </a:r>
            <a:r>
              <a:rPr lang="sl-SI" dirty="0" smtClean="0"/>
              <a:t> </a:t>
            </a:r>
            <a:r>
              <a:rPr lang="sl-SI" dirty="0" err="1" smtClean="0"/>
              <a:t>pokraine</a:t>
            </a:r>
            <a:r>
              <a:rPr lang="sl-SI" dirty="0" smtClean="0"/>
              <a:t>?</a:t>
            </a:r>
          </a:p>
          <a:p>
            <a:r>
              <a:rPr lang="sl-SI" dirty="0" smtClean="0"/>
              <a:t>Fige, olive in kaki.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447362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85800" y="2304919"/>
            <a:ext cx="10820400" cy="4024125"/>
          </a:xfrm>
        </p:spPr>
        <p:txBody>
          <a:bodyPr/>
          <a:lstStyle/>
          <a:p>
            <a:r>
              <a:rPr lang="sl-SI" dirty="0" smtClean="0"/>
              <a:t>Katere </a:t>
            </a:r>
            <a:r>
              <a:rPr lang="sl-SI" dirty="0" smtClean="0"/>
              <a:t>živali so </a:t>
            </a:r>
            <a:r>
              <a:rPr lang="sl-SI" dirty="0" smtClean="0"/>
              <a:t>najbolj </a:t>
            </a:r>
            <a:r>
              <a:rPr lang="sl-SI" dirty="0" smtClean="0"/>
              <a:t>značilne in tudi </a:t>
            </a:r>
            <a:r>
              <a:rPr lang="sl-SI" dirty="0" smtClean="0"/>
              <a:t>najbolj </a:t>
            </a:r>
            <a:r>
              <a:rPr lang="sl-SI" dirty="0" smtClean="0"/>
              <a:t>posebne v </a:t>
            </a:r>
            <a:r>
              <a:rPr lang="sl-SI" dirty="0" err="1" smtClean="0"/>
              <a:t>Obsredozemskih</a:t>
            </a:r>
            <a:r>
              <a:rPr lang="sl-SI" dirty="0" smtClean="0"/>
              <a:t> pokrajinah?</a:t>
            </a:r>
          </a:p>
          <a:p>
            <a:r>
              <a:rPr lang="sl-SI" dirty="0" smtClean="0"/>
              <a:t>Etruščanska rovka in rumenonogi galeb.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953692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85800" y="2218208"/>
            <a:ext cx="10820400" cy="4024125"/>
          </a:xfrm>
        </p:spPr>
        <p:txBody>
          <a:bodyPr/>
          <a:lstStyle/>
          <a:p>
            <a:r>
              <a:rPr lang="sl-SI" dirty="0" smtClean="0"/>
              <a:t>Kje je naseljenih največ prebivalcev?</a:t>
            </a:r>
          </a:p>
          <a:p>
            <a:r>
              <a:rPr lang="sl-SI" dirty="0" smtClean="0"/>
              <a:t>Ob morju.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24724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14855" y="2202443"/>
            <a:ext cx="10820400" cy="4024125"/>
          </a:xfrm>
        </p:spPr>
        <p:txBody>
          <a:bodyPr/>
          <a:lstStyle/>
          <a:p>
            <a:r>
              <a:rPr lang="sl-SI" dirty="0" smtClean="0"/>
              <a:t>Katere </a:t>
            </a:r>
            <a:r>
              <a:rPr lang="sl-SI" dirty="0" smtClean="0"/>
              <a:t>gospodarske panoge </a:t>
            </a:r>
            <a:r>
              <a:rPr lang="sl-SI" dirty="0" err="1" smtClean="0"/>
              <a:t>panoge</a:t>
            </a:r>
            <a:r>
              <a:rPr lang="sl-SI" dirty="0" smtClean="0"/>
              <a:t> so bile najbolj razvite v preteklosti?</a:t>
            </a:r>
          </a:p>
          <a:p>
            <a:r>
              <a:rPr lang="sl-SI" dirty="0" smtClean="0"/>
              <a:t>Vinogradništvo, </a:t>
            </a:r>
            <a:r>
              <a:rPr lang="sl-SI" dirty="0" err="1" smtClean="0"/>
              <a:t>oljkarstvo</a:t>
            </a:r>
            <a:r>
              <a:rPr lang="sl-SI" dirty="0" smtClean="0"/>
              <a:t>, sadjarstvo</a:t>
            </a:r>
            <a:r>
              <a:rPr lang="sl-SI" dirty="0" smtClean="0"/>
              <a:t>, ribištvo in solinarstvo.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57230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Kje se je razvilo solinarstvo?</a:t>
            </a:r>
          </a:p>
          <a:p>
            <a:r>
              <a:rPr lang="sl-SI" dirty="0" smtClean="0"/>
              <a:t>Na plitvih ravnicah tik ob morju.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871015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81297" y="2429692"/>
            <a:ext cx="10820400" cy="4024125"/>
          </a:xfrm>
        </p:spPr>
        <p:txBody>
          <a:bodyPr/>
          <a:lstStyle/>
          <a:p>
            <a:r>
              <a:rPr lang="sl-SI" dirty="0" smtClean="0"/>
              <a:t>Katere </a:t>
            </a:r>
            <a:r>
              <a:rPr lang="sl-SI" dirty="0" smtClean="0"/>
              <a:t>soline so edine soline v Tržaškem zalivu, ki še pridelujejo sol?</a:t>
            </a:r>
          </a:p>
          <a:p>
            <a:r>
              <a:rPr lang="sl-SI" dirty="0" smtClean="0"/>
              <a:t>Sečoveljske </a:t>
            </a:r>
            <a:r>
              <a:rPr lang="sl-SI" dirty="0" smtClean="0"/>
              <a:t>in Strunjanske soline.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748504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Kje ležijo </a:t>
            </a:r>
            <a:r>
              <a:rPr lang="sl-SI" dirty="0" err="1"/>
              <a:t>O</a:t>
            </a:r>
            <a:r>
              <a:rPr lang="sl-SI" dirty="0" err="1" smtClean="0"/>
              <a:t>bsredozemske</a:t>
            </a:r>
            <a:r>
              <a:rPr lang="sl-SI" dirty="0" smtClean="0"/>
              <a:t> pokrajine? </a:t>
            </a:r>
          </a:p>
          <a:p>
            <a:r>
              <a:rPr lang="sl-SI" dirty="0"/>
              <a:t>Na jugozahodnem delu S</a:t>
            </a:r>
            <a:r>
              <a:rPr lang="sl-SI" dirty="0" smtClean="0"/>
              <a:t>lovenije.</a:t>
            </a:r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762993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Kaj je zdaj </a:t>
            </a:r>
            <a:r>
              <a:rPr lang="sl-SI" dirty="0" smtClean="0"/>
              <a:t>najpomembnejši </a:t>
            </a:r>
            <a:r>
              <a:rPr lang="sl-SI" dirty="0" smtClean="0"/>
              <a:t>del gospodarstva?</a:t>
            </a:r>
          </a:p>
          <a:p>
            <a:r>
              <a:rPr lang="sl-SI" dirty="0" smtClean="0"/>
              <a:t>Industrija in turizem.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221471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Z</a:t>
            </a:r>
            <a:r>
              <a:rPr lang="sl-SI" dirty="0" smtClean="0"/>
              <a:t>akaj </a:t>
            </a:r>
            <a:r>
              <a:rPr lang="sl-SI" dirty="0" smtClean="0"/>
              <a:t>so ceste zelo obremenjene?</a:t>
            </a:r>
          </a:p>
          <a:p>
            <a:r>
              <a:rPr lang="sl-SI" dirty="0" smtClean="0"/>
              <a:t>Zaradi povezal z </a:t>
            </a:r>
            <a:r>
              <a:rPr lang="sl-SI" dirty="0" smtClean="0"/>
              <a:t>Italijo </a:t>
            </a:r>
            <a:r>
              <a:rPr lang="sl-SI" dirty="0" smtClean="0"/>
              <a:t>in Hrvaško.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20384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Kakšne stvari prihajajo v </a:t>
            </a:r>
            <a:r>
              <a:rPr lang="sl-SI" dirty="0" smtClean="0"/>
              <a:t>Luko </a:t>
            </a:r>
            <a:r>
              <a:rPr lang="sl-SI" dirty="0" smtClean="0"/>
              <a:t>Koper</a:t>
            </a:r>
            <a:r>
              <a:rPr lang="sl-SI" dirty="0" smtClean="0"/>
              <a:t>?</a:t>
            </a:r>
          </a:p>
          <a:p>
            <a:r>
              <a:rPr lang="sl-SI" dirty="0" smtClean="0"/>
              <a:t>Tovor s celega sveta…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6346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1489166"/>
            <a:ext cx="4894217" cy="5368834"/>
          </a:xfrm>
        </p:spPr>
        <p:txBody>
          <a:bodyPr>
            <a:normAutofit/>
          </a:bodyPr>
          <a:lstStyle/>
          <a:p>
            <a:r>
              <a:rPr lang="sl-SI" sz="8000" dirty="0" smtClean="0"/>
              <a:t>Čestitam</a:t>
            </a:r>
            <a:endParaRPr lang="sl-SI" sz="8000" dirty="0"/>
          </a:p>
        </p:txBody>
      </p:sp>
      <p:pic>
        <p:nvPicPr>
          <p:cNvPr id="22" name="Označba mesta vsebine 2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04597" y="1097122"/>
            <a:ext cx="5573894" cy="5573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15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Na kaj razdelimo </a:t>
            </a:r>
            <a:r>
              <a:rPr lang="sl-SI" dirty="0" err="1"/>
              <a:t>O</a:t>
            </a:r>
            <a:r>
              <a:rPr lang="sl-SI" dirty="0" err="1" smtClean="0"/>
              <a:t>bsredozemske</a:t>
            </a:r>
            <a:r>
              <a:rPr lang="sl-SI" dirty="0" smtClean="0"/>
              <a:t> pokrajine?</a:t>
            </a:r>
          </a:p>
          <a:p>
            <a:r>
              <a:rPr lang="sl-SI" dirty="0" smtClean="0"/>
              <a:t>Na flišne in kraške pokrajine.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94963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85800" y="2336450"/>
            <a:ext cx="10820400" cy="4024125"/>
          </a:xfrm>
        </p:spPr>
        <p:txBody>
          <a:bodyPr/>
          <a:lstStyle/>
          <a:p>
            <a:pPr marL="0" indent="0">
              <a:buNone/>
            </a:pPr>
            <a:r>
              <a:rPr lang="sl-SI" dirty="0" smtClean="0"/>
              <a:t>Na katere države mejijo </a:t>
            </a:r>
            <a:r>
              <a:rPr lang="sl-SI" dirty="0" err="1" smtClean="0"/>
              <a:t>Obsredozemske</a:t>
            </a:r>
            <a:r>
              <a:rPr lang="sl-SI" dirty="0" smtClean="0"/>
              <a:t> pokrajine?</a:t>
            </a:r>
          </a:p>
          <a:p>
            <a:pPr marL="0" indent="0">
              <a:buNone/>
            </a:pPr>
            <a:r>
              <a:rPr lang="sl-SI" dirty="0" smtClean="0"/>
              <a:t>Hrvaška in Italija.</a:t>
            </a:r>
          </a:p>
        </p:txBody>
      </p:sp>
    </p:spTree>
    <p:extLst>
      <p:ext uri="{BB962C8B-B14F-4D97-AF65-F5344CB8AC3E}">
        <p14:creationId xmlns:p14="http://schemas.microsoft.com/office/powerpoint/2010/main" val="511411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Katere kamnine prevladujejo v </a:t>
            </a:r>
            <a:r>
              <a:rPr lang="sl-SI" dirty="0" err="1"/>
              <a:t>O</a:t>
            </a:r>
            <a:r>
              <a:rPr lang="sl-SI" dirty="0" err="1" smtClean="0"/>
              <a:t>bsredozemskih</a:t>
            </a:r>
            <a:r>
              <a:rPr lang="sl-SI" dirty="0" smtClean="0"/>
              <a:t> pokrajinah?</a:t>
            </a:r>
          </a:p>
          <a:p>
            <a:r>
              <a:rPr lang="sl-SI" dirty="0" smtClean="0"/>
              <a:t>Apnenec in fliš.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110897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Katere flišne pokrajine poznamo?</a:t>
            </a:r>
          </a:p>
          <a:p>
            <a:r>
              <a:rPr lang="sl-SI" dirty="0" smtClean="0"/>
              <a:t>Goriška </a:t>
            </a:r>
            <a:r>
              <a:rPr lang="sl-SI" dirty="0" err="1" smtClean="0"/>
              <a:t>brda,Vipavska</a:t>
            </a:r>
            <a:r>
              <a:rPr lang="sl-SI" dirty="0" smtClean="0"/>
              <a:t> </a:t>
            </a:r>
            <a:r>
              <a:rPr lang="sl-SI" dirty="0" err="1" smtClean="0"/>
              <a:t>dolina,Brkni</a:t>
            </a:r>
            <a:r>
              <a:rPr lang="sl-SI" dirty="0" smtClean="0"/>
              <a:t> in Koprsko gričevje.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57943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Kakšno je površje krasa?</a:t>
            </a:r>
          </a:p>
          <a:p>
            <a:r>
              <a:rPr lang="sl-SI" dirty="0" smtClean="0"/>
              <a:t>Podobno kot v </a:t>
            </a:r>
            <a:r>
              <a:rPr lang="sl-SI" dirty="0" err="1" smtClean="0"/>
              <a:t>dinarskokraških</a:t>
            </a:r>
            <a:r>
              <a:rPr lang="sl-SI" dirty="0" smtClean="0"/>
              <a:t> pokrajinah.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97507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Kako imenujemo strme stene ob obalah?</a:t>
            </a:r>
          </a:p>
          <a:p>
            <a:r>
              <a:rPr lang="sl-SI" dirty="0" smtClean="0"/>
              <a:t>Klifi.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289420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Kaj je ustvarilo </a:t>
            </a:r>
            <a:r>
              <a:rPr lang="sl-SI" dirty="0" smtClean="0"/>
              <a:t>Škocjanske </a:t>
            </a:r>
            <a:r>
              <a:rPr lang="sl-SI" dirty="0" smtClean="0"/>
              <a:t>jame?</a:t>
            </a:r>
          </a:p>
          <a:p>
            <a:r>
              <a:rPr lang="sl-SI" dirty="0" smtClean="0"/>
              <a:t>Ponikalnica Reka.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76214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ed pare">
  <a:themeElements>
    <a:clrScheme name="Sled pare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Sled pare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ed pare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TM04033937[[fn=Sled pare]]</Template>
  <TotalTime>196</TotalTime>
  <Words>289</Words>
  <Application>Microsoft Office PowerPoint</Application>
  <PresentationFormat>Širokozaslonsko</PresentationFormat>
  <Paragraphs>46</Paragraphs>
  <Slides>23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23</vt:i4>
      </vt:variant>
    </vt:vector>
  </HeadingPairs>
  <TitlesOfParts>
    <vt:vector size="26" baseType="lpstr">
      <vt:lpstr>Arial</vt:lpstr>
      <vt:lpstr>Century Gothic</vt:lpstr>
      <vt:lpstr>Sled pare</vt:lpstr>
      <vt:lpstr>Kviz  obsredozemske            pokrajine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Čestitam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Kviz  obsredozemske            pokrajine</dc:title>
  <dc:creator>Uporabnik sistema Windows</dc:creator>
  <cp:lastModifiedBy>Irena Čermelj</cp:lastModifiedBy>
  <cp:revision>17</cp:revision>
  <dcterms:created xsi:type="dcterms:W3CDTF">2020-03-22T13:48:39Z</dcterms:created>
  <dcterms:modified xsi:type="dcterms:W3CDTF">2020-03-24T12:37:41Z</dcterms:modified>
</cp:coreProperties>
</file>