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6000" dirty="0" smtClean="0"/>
              <a:t>Kviz</a:t>
            </a:r>
            <a:endParaRPr lang="sl-SI" sz="6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3200" dirty="0" err="1" smtClean="0"/>
              <a:t>Obsredozemske</a:t>
            </a:r>
            <a:r>
              <a:rPr lang="sl-SI" sz="3200" dirty="0" smtClean="0"/>
              <a:t> pokrajine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30875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Kje so najpogosteje poseljene </a:t>
            </a:r>
            <a:r>
              <a:rPr lang="sl-SI" sz="3200" dirty="0" err="1" smtClean="0"/>
              <a:t>Obsredozemske</a:t>
            </a:r>
            <a:r>
              <a:rPr lang="sl-SI" sz="3200" dirty="0" smtClean="0"/>
              <a:t> </a:t>
            </a:r>
            <a:r>
              <a:rPr lang="sl-SI" sz="3200" dirty="0" err="1" smtClean="0"/>
              <a:t>pokrejine</a:t>
            </a:r>
            <a:r>
              <a:rPr lang="sl-SI" sz="3200" dirty="0" smtClean="0"/>
              <a:t>?</a:t>
            </a:r>
          </a:p>
          <a:p>
            <a:pPr marL="0" indent="0">
              <a:buNone/>
            </a:pPr>
            <a:r>
              <a:rPr lang="sl-SI" sz="3200" dirty="0" smtClean="0"/>
              <a:t>Ob morju.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157491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Katere tri </a:t>
            </a:r>
            <a:r>
              <a:rPr lang="sl-SI" sz="3200" dirty="0" smtClean="0"/>
              <a:t>kmetijske </a:t>
            </a:r>
            <a:r>
              <a:rPr lang="sl-SI" sz="3200" dirty="0" smtClean="0"/>
              <a:t>panoge so najbolj razvite v </a:t>
            </a:r>
            <a:r>
              <a:rPr lang="sl-SI" sz="3200" dirty="0" err="1" smtClean="0"/>
              <a:t>Obsredozemskih</a:t>
            </a:r>
            <a:r>
              <a:rPr lang="sl-SI" sz="3200" dirty="0" smtClean="0"/>
              <a:t> pokrajinah?</a:t>
            </a:r>
          </a:p>
          <a:p>
            <a:pPr marL="0" indent="0">
              <a:buNone/>
            </a:pPr>
            <a:r>
              <a:rPr lang="sl-SI" sz="3200" dirty="0" smtClean="0"/>
              <a:t>Sadjarstvo, vinogradništvo in </a:t>
            </a:r>
            <a:r>
              <a:rPr lang="sl-SI" sz="3200" dirty="0" err="1" smtClean="0"/>
              <a:t>oljkarstvo</a:t>
            </a:r>
            <a:r>
              <a:rPr lang="sl-SI" sz="3200" dirty="0" smtClean="0"/>
              <a:t>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237900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Katera </a:t>
            </a:r>
            <a:r>
              <a:rPr lang="sl-SI" sz="3200" dirty="0" smtClean="0"/>
              <a:t>kmetijska </a:t>
            </a:r>
            <a:r>
              <a:rPr lang="sl-SI" sz="3200" dirty="0" smtClean="0"/>
              <a:t>panoga se je pridružila danes?</a:t>
            </a:r>
          </a:p>
          <a:p>
            <a:pPr marL="0" indent="0">
              <a:buNone/>
            </a:pPr>
            <a:r>
              <a:rPr lang="sl-SI" sz="3200" dirty="0" smtClean="0"/>
              <a:t>Zelenjadarstvo.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288877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84212" y="1028700"/>
            <a:ext cx="8534400" cy="3221567"/>
          </a:xfrm>
        </p:spPr>
        <p:txBody>
          <a:bodyPr>
            <a:normAutofit/>
          </a:bodyPr>
          <a:lstStyle/>
          <a:p>
            <a:r>
              <a:rPr lang="sl-SI" sz="3200" dirty="0" smtClean="0"/>
              <a:t>Kaj gojijo danes v </a:t>
            </a:r>
            <a:r>
              <a:rPr lang="sl-SI" sz="3200" dirty="0" smtClean="0"/>
              <a:t>morskih vodah</a:t>
            </a:r>
            <a:r>
              <a:rPr lang="sl-SI" sz="3200" dirty="0" smtClean="0"/>
              <a:t>?</a:t>
            </a:r>
          </a:p>
          <a:p>
            <a:pPr marL="0" indent="0">
              <a:buNone/>
            </a:pPr>
            <a:r>
              <a:rPr lang="sl-SI" sz="3200" dirty="0" smtClean="0"/>
              <a:t>Ribe in školjke.</a:t>
            </a:r>
          </a:p>
          <a:p>
            <a:endParaRPr lang="sl-SI" sz="3200" dirty="0" smtClean="0"/>
          </a:p>
          <a:p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420539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V kateri sezoni je promet zelo obremenjen?</a:t>
            </a:r>
          </a:p>
          <a:p>
            <a:pPr marL="0" indent="0">
              <a:buNone/>
            </a:pPr>
            <a:r>
              <a:rPr lang="sl-SI" sz="3200" dirty="0" smtClean="0"/>
              <a:t>V turistični sezoni.</a:t>
            </a:r>
          </a:p>
        </p:txBody>
      </p:sp>
    </p:spTree>
    <p:extLst>
      <p:ext uri="{BB962C8B-B14F-4D97-AF65-F5344CB8AC3E}">
        <p14:creationId xmlns:p14="http://schemas.microsoft.com/office/powerpoint/2010/main" val="37170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Kateri del Slovenije zavzemajo </a:t>
            </a:r>
          </a:p>
          <a:p>
            <a:pPr marL="0" indent="0">
              <a:buNone/>
            </a:pPr>
            <a:r>
              <a:rPr lang="sl-SI" sz="3200" dirty="0" err="1" smtClean="0"/>
              <a:t>Obsredozemske</a:t>
            </a:r>
            <a:r>
              <a:rPr lang="sl-SI" sz="3200" dirty="0" smtClean="0"/>
              <a:t> pokrajine?</a:t>
            </a:r>
          </a:p>
          <a:p>
            <a:pPr marL="0" indent="0">
              <a:buNone/>
            </a:pPr>
            <a:r>
              <a:rPr lang="sl-SI" sz="3200" dirty="0" smtClean="0"/>
              <a:t>Jugozahodni del Slovenije.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53826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Na kaj jih razdelimo?</a:t>
            </a:r>
          </a:p>
          <a:p>
            <a:pPr marL="0" indent="0">
              <a:buNone/>
            </a:pPr>
            <a:r>
              <a:rPr lang="sl-SI" sz="3200" dirty="0" smtClean="0"/>
              <a:t>Na flišne pokrajine in kraške pokrajine.</a:t>
            </a:r>
          </a:p>
          <a:p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330104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Kateri dve </a:t>
            </a:r>
            <a:r>
              <a:rPr lang="sl-SI" sz="3200" dirty="0" smtClean="0"/>
              <a:t>kamnini </a:t>
            </a:r>
            <a:r>
              <a:rPr lang="sl-SI" sz="3200" dirty="0" smtClean="0"/>
              <a:t>prevladujeta </a:t>
            </a:r>
            <a:r>
              <a:rPr lang="sl-SI" sz="3200" dirty="0" smtClean="0"/>
              <a:t>v </a:t>
            </a:r>
            <a:r>
              <a:rPr lang="sl-SI" sz="3200" dirty="0" err="1" smtClean="0"/>
              <a:t>Obsredozemskih</a:t>
            </a:r>
            <a:r>
              <a:rPr lang="sl-SI" sz="3200" dirty="0" smtClean="0"/>
              <a:t> </a:t>
            </a:r>
            <a:r>
              <a:rPr lang="sl-SI" sz="3200" dirty="0" smtClean="0"/>
              <a:t>pokrajinah?</a:t>
            </a:r>
            <a:endParaRPr lang="sl-SI" sz="3200" dirty="0" smtClean="0"/>
          </a:p>
          <a:p>
            <a:pPr marL="0" indent="0">
              <a:buNone/>
            </a:pPr>
            <a:r>
              <a:rPr lang="sl-SI" sz="3200" dirty="0" smtClean="0"/>
              <a:t>Fliš in apnenec.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129216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Zakaj imajo </a:t>
            </a:r>
            <a:r>
              <a:rPr lang="sl-SI" sz="3200" dirty="0" err="1" smtClean="0"/>
              <a:t>Obsredozemske</a:t>
            </a:r>
            <a:r>
              <a:rPr lang="sl-SI" sz="3200" dirty="0" smtClean="0"/>
              <a:t> pokrajine višje temperature kot drugje po Sloveniji?</a:t>
            </a:r>
          </a:p>
          <a:p>
            <a:pPr marL="0" indent="0">
              <a:buNone/>
            </a:pPr>
            <a:r>
              <a:rPr lang="sl-SI" sz="3200" dirty="0" smtClean="0"/>
              <a:t>Zaradi vpliva morja.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144973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Kakšna so poletja in kakšne so zime?</a:t>
            </a:r>
          </a:p>
          <a:p>
            <a:pPr marL="0" indent="0">
              <a:buNone/>
            </a:pPr>
            <a:r>
              <a:rPr lang="sl-SI" sz="3200" dirty="0" smtClean="0"/>
              <a:t>Poletja so dolga, topla in z malo padavinami. Zime so kratke, vlažne in temperature so redko pod ničlo.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305316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Katera je največja reka </a:t>
            </a:r>
            <a:r>
              <a:rPr lang="sl-SI" sz="3200" dirty="0" err="1" smtClean="0"/>
              <a:t>Obsredozemskih</a:t>
            </a:r>
            <a:r>
              <a:rPr lang="sl-SI" sz="3200" dirty="0" smtClean="0"/>
              <a:t> pokrajin in kje se izlije v morje?</a:t>
            </a:r>
          </a:p>
          <a:p>
            <a:pPr marL="0" indent="0">
              <a:buNone/>
            </a:pPr>
            <a:r>
              <a:rPr lang="sl-SI" sz="3200" dirty="0" smtClean="0"/>
              <a:t>Največja reka je Soča in v morje je izlije v Tržaškem zalivu.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181969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42912" y="609600"/>
            <a:ext cx="8534400" cy="3615267"/>
          </a:xfrm>
        </p:spPr>
        <p:txBody>
          <a:bodyPr>
            <a:normAutofit/>
          </a:bodyPr>
          <a:lstStyle/>
          <a:p>
            <a:r>
              <a:rPr lang="sl-SI" sz="3200" dirty="0" smtClean="0"/>
              <a:t>Kateri trije plodovi so značilna za </a:t>
            </a:r>
            <a:r>
              <a:rPr lang="sl-SI" sz="3200" dirty="0" err="1" smtClean="0"/>
              <a:t>Obsredozemske</a:t>
            </a:r>
            <a:r>
              <a:rPr lang="sl-SI" sz="3200" dirty="0" smtClean="0"/>
              <a:t> pokrajine?</a:t>
            </a:r>
          </a:p>
          <a:p>
            <a:pPr marL="0" indent="0">
              <a:buNone/>
            </a:pPr>
            <a:r>
              <a:rPr lang="sl-SI" sz="3200" dirty="0" smtClean="0"/>
              <a:t>Fige, kaki in oljke.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36757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Katera žival je najpogostejša v </a:t>
            </a:r>
            <a:r>
              <a:rPr lang="sl-SI" sz="3200" dirty="0" err="1" smtClean="0"/>
              <a:t>Obsredozemskih</a:t>
            </a:r>
            <a:r>
              <a:rPr lang="sl-SI" sz="3200" dirty="0" smtClean="0"/>
              <a:t> pokrajinah?</a:t>
            </a:r>
          </a:p>
          <a:p>
            <a:pPr marL="0" indent="0">
              <a:buNone/>
            </a:pPr>
            <a:r>
              <a:rPr lang="sl-SI" sz="3200" dirty="0" smtClean="0"/>
              <a:t>Rumenonogi galeb.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264491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zina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91</TotalTime>
  <Words>195</Words>
  <Application>Microsoft Office PowerPoint</Application>
  <PresentationFormat>Širokozaslonsko</PresentationFormat>
  <Paragraphs>29</Paragraphs>
  <Slides>14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Rezina</vt:lpstr>
      <vt:lpstr>Kviz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HP</dc:creator>
  <cp:lastModifiedBy>Irena Čermelj</cp:lastModifiedBy>
  <cp:revision>9</cp:revision>
  <dcterms:created xsi:type="dcterms:W3CDTF">2020-03-20T09:10:03Z</dcterms:created>
  <dcterms:modified xsi:type="dcterms:W3CDTF">2020-03-20T13:06:07Z</dcterms:modified>
</cp:coreProperties>
</file>