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AE7D-F898-4B2A-AAAD-88A40EC7CBB1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CB3C-F372-4EFB-827C-DBFED053A0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865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AE7D-F898-4B2A-AAAD-88A40EC7CBB1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CB3C-F372-4EFB-827C-DBFED053A0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864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AE7D-F898-4B2A-AAAD-88A40EC7CBB1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CB3C-F372-4EFB-827C-DBFED053A0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533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AE7D-F898-4B2A-AAAD-88A40EC7CBB1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CB3C-F372-4EFB-827C-DBFED053A0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23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AE7D-F898-4B2A-AAAD-88A40EC7CBB1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CB3C-F372-4EFB-827C-DBFED053A0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58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AE7D-F898-4B2A-AAAD-88A40EC7CBB1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CB3C-F372-4EFB-827C-DBFED053A0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957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AE7D-F898-4B2A-AAAD-88A40EC7CBB1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CB3C-F372-4EFB-827C-DBFED053A0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040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AE7D-F898-4B2A-AAAD-88A40EC7CBB1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CB3C-F372-4EFB-827C-DBFED053A0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2640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AE7D-F898-4B2A-AAAD-88A40EC7CBB1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CB3C-F372-4EFB-827C-DBFED053A0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965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AE7D-F898-4B2A-AAAD-88A40EC7CBB1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CB3C-F372-4EFB-827C-DBFED053A0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963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AE7D-F898-4B2A-AAAD-88A40EC7CBB1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1CB3C-F372-4EFB-827C-DBFED053A0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348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BAE7D-F898-4B2A-AAAD-88A40EC7CBB1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1CB3C-F372-4EFB-827C-DBFED053A0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431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05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54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08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7808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ZAPIS V ZVEZEK: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180042"/>
            <a:ext cx="7018867" cy="532235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l-SI" dirty="0" smtClean="0">
                <a:solidFill>
                  <a:srgbClr val="FF0000"/>
                </a:solidFill>
              </a:rPr>
              <a:t>DOLOČANJE STOLETJA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Postopek:</a:t>
            </a:r>
          </a:p>
          <a:p>
            <a:r>
              <a:rPr lang="sl-SI" dirty="0" smtClean="0"/>
              <a:t>Letnici pokrijemo DESETICE IN ENICE.</a:t>
            </a:r>
          </a:p>
          <a:p>
            <a:r>
              <a:rPr lang="sl-SI" dirty="0" smtClean="0"/>
              <a:t>Številko, ki je spredaj, povečamo za 1.</a:t>
            </a:r>
          </a:p>
          <a:p>
            <a:r>
              <a:rPr lang="sl-SI" dirty="0" smtClean="0"/>
              <a:t>Dobimo število, v katerem STOLETJU smo.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Npr. </a:t>
            </a:r>
            <a:r>
              <a:rPr lang="sl-SI" dirty="0" smtClean="0">
                <a:solidFill>
                  <a:srgbClr val="FF0000"/>
                </a:solidFill>
              </a:rPr>
              <a:t>Letos je leto 2020.</a:t>
            </a:r>
          </a:p>
          <a:p>
            <a:pPr marL="0" indent="0">
              <a:buNone/>
            </a:pPr>
            <a:r>
              <a:rPr lang="sl-SI" dirty="0" smtClean="0"/>
              <a:t>-pokrijemo D in E (2 in 0)</a:t>
            </a:r>
          </a:p>
          <a:p>
            <a:pPr marL="0" indent="0">
              <a:buNone/>
            </a:pPr>
            <a:r>
              <a:rPr lang="sl-SI" dirty="0" smtClean="0"/>
              <a:t>-spredaj ostane 20, ki ga povečamo za 1</a:t>
            </a:r>
          </a:p>
          <a:p>
            <a:pPr marL="0" indent="0">
              <a:buNone/>
            </a:pPr>
            <a:r>
              <a:rPr lang="sl-SI" dirty="0" smtClean="0"/>
              <a:t>-dobimo 21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Smo v 21.stoletju.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56960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3942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VAJA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999068"/>
            <a:ext cx="10515600" cy="5177895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Določi stoletje naslednjim letnicam:</a:t>
            </a:r>
          </a:p>
          <a:p>
            <a:pPr marL="0" indent="0">
              <a:buNone/>
            </a:pPr>
            <a:r>
              <a:rPr lang="sl-SI" dirty="0" smtClean="0"/>
              <a:t>2009</a:t>
            </a:r>
          </a:p>
          <a:p>
            <a:pPr marL="0" indent="0">
              <a:buNone/>
            </a:pPr>
            <a:r>
              <a:rPr lang="sl-SI" dirty="0" smtClean="0"/>
              <a:t>1991</a:t>
            </a:r>
          </a:p>
          <a:p>
            <a:pPr marL="0" indent="0">
              <a:buNone/>
            </a:pPr>
            <a:r>
              <a:rPr lang="sl-SI" dirty="0" smtClean="0"/>
              <a:t>1840</a:t>
            </a:r>
          </a:p>
          <a:p>
            <a:pPr marL="0" indent="0">
              <a:buNone/>
            </a:pPr>
            <a:r>
              <a:rPr lang="sl-SI" dirty="0" smtClean="0"/>
              <a:t>1550</a:t>
            </a:r>
          </a:p>
          <a:p>
            <a:pPr marL="0" indent="0">
              <a:buNone/>
            </a:pPr>
            <a:r>
              <a:rPr lang="sl-SI" dirty="0" smtClean="0"/>
              <a:t>1490</a:t>
            </a:r>
          </a:p>
          <a:p>
            <a:pPr marL="0" indent="0">
              <a:buNone/>
            </a:pPr>
            <a:r>
              <a:rPr lang="sl-SI" dirty="0" smtClean="0"/>
              <a:t>590</a:t>
            </a:r>
          </a:p>
          <a:p>
            <a:pPr marL="0" indent="0">
              <a:buNone/>
            </a:pPr>
            <a:endParaRPr lang="sl-SI" dirty="0"/>
          </a:p>
        </p:txBody>
      </p:sp>
      <p:cxnSp>
        <p:nvCxnSpPr>
          <p:cNvPr id="5" name="Raven puščični povezovalnik 4"/>
          <p:cNvCxnSpPr/>
          <p:nvPr/>
        </p:nvCxnSpPr>
        <p:spPr>
          <a:xfrm flipV="1">
            <a:off x="1761067" y="1710267"/>
            <a:ext cx="762000" cy="16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en puščični povezovalnik 5"/>
          <p:cNvCxnSpPr/>
          <p:nvPr/>
        </p:nvCxnSpPr>
        <p:spPr>
          <a:xfrm flipV="1">
            <a:off x="1761067" y="2218267"/>
            <a:ext cx="762000" cy="16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uščični povezovalnik 6"/>
          <p:cNvCxnSpPr/>
          <p:nvPr/>
        </p:nvCxnSpPr>
        <p:spPr>
          <a:xfrm flipV="1">
            <a:off x="1761067" y="2801409"/>
            <a:ext cx="762000" cy="16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povezovalnik 7"/>
          <p:cNvCxnSpPr/>
          <p:nvPr/>
        </p:nvCxnSpPr>
        <p:spPr>
          <a:xfrm flipV="1">
            <a:off x="1761067" y="3234267"/>
            <a:ext cx="762000" cy="16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povezovalnik 8"/>
          <p:cNvCxnSpPr/>
          <p:nvPr/>
        </p:nvCxnSpPr>
        <p:spPr>
          <a:xfrm flipV="1">
            <a:off x="1761067" y="3718720"/>
            <a:ext cx="762000" cy="16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povezovalnik 9"/>
          <p:cNvCxnSpPr/>
          <p:nvPr/>
        </p:nvCxnSpPr>
        <p:spPr>
          <a:xfrm flipV="1">
            <a:off x="1761067" y="4203173"/>
            <a:ext cx="762000" cy="16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054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Letnicam določi stoletje.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762" t="24095" r="28986" b="43501"/>
          <a:stretch/>
        </p:blipFill>
        <p:spPr>
          <a:xfrm>
            <a:off x="524933" y="1947333"/>
            <a:ext cx="11497734" cy="425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85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Letnicam </a:t>
            </a:r>
            <a:r>
              <a:rPr lang="sl-SI" smtClean="0"/>
              <a:t>določi stoletje.</a:t>
            </a:r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638" t="24200" r="31175" b="43890"/>
          <a:stretch/>
        </p:blipFill>
        <p:spPr>
          <a:xfrm>
            <a:off x="838200" y="1879600"/>
            <a:ext cx="11133667" cy="432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0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1. Določanje desetletja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Letnici pokrijemo ENICE.</a:t>
            </a:r>
          </a:p>
          <a:p>
            <a:r>
              <a:rPr lang="sl-SI" dirty="0" smtClean="0"/>
              <a:t>Število, ki je spredaj, POVEČAMO ZA 1.</a:t>
            </a:r>
          </a:p>
          <a:p>
            <a:r>
              <a:rPr lang="sl-SI" dirty="0" smtClean="0"/>
              <a:t>Dobimo število, v katerem desetletju smo.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6418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52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81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2. Določanje stoletja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Letnici pokrijemo DESETICE IN ENICE.</a:t>
            </a:r>
          </a:p>
          <a:p>
            <a:r>
              <a:rPr lang="sl-SI" dirty="0" smtClean="0"/>
              <a:t>Številko, ki je spredaj, povečamo za 1.</a:t>
            </a:r>
          </a:p>
          <a:p>
            <a:r>
              <a:rPr lang="sl-SI" dirty="0" smtClean="0"/>
              <a:t>Dobimo število, v katerem STOLETJU smo.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28590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77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Opazuj, kaj se zgodi z rdečimi številkami/ STOTICAMI iz letnice.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88" t="36653" r="5126" b="30658"/>
          <a:stretch/>
        </p:blipFill>
        <p:spPr>
          <a:xfrm>
            <a:off x="296334" y="1964267"/>
            <a:ext cx="11627552" cy="237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6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3.Določanje tisočletja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Letnici pokrijemo STOTICE, DESETICE IN ENICE.</a:t>
            </a:r>
          </a:p>
          <a:p>
            <a:r>
              <a:rPr lang="sl-SI" dirty="0" smtClean="0"/>
              <a:t>Številko, ki je spredaj, povečamo za 1.</a:t>
            </a:r>
          </a:p>
          <a:p>
            <a:r>
              <a:rPr lang="sl-SI" dirty="0" smtClean="0"/>
              <a:t>Dobimo število, v katerem TISOČLETJU smo.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8314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181</Words>
  <Application>Microsoft Office PowerPoint</Application>
  <PresentationFormat>Širokozaslonsko</PresentationFormat>
  <Paragraphs>35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Officeova tema</vt:lpstr>
      <vt:lpstr>PowerPointova predstavitev</vt:lpstr>
      <vt:lpstr>1. Določanje desetletja</vt:lpstr>
      <vt:lpstr>PowerPointova predstavitev</vt:lpstr>
      <vt:lpstr>PowerPointova predstavitev</vt:lpstr>
      <vt:lpstr>2. Določanje stoletja</vt:lpstr>
      <vt:lpstr>PowerPointova predstavitev</vt:lpstr>
      <vt:lpstr>PowerPointova predstavitev</vt:lpstr>
      <vt:lpstr>Opazuj, kaj se zgodi z rdečimi številkami/ STOTICAMI iz letnice.</vt:lpstr>
      <vt:lpstr>3.Določanje tisočletja</vt:lpstr>
      <vt:lpstr>PowerPointova predstavitev</vt:lpstr>
      <vt:lpstr>PowerPointova predstavitev</vt:lpstr>
      <vt:lpstr>ZAPIS V ZVEZEK:</vt:lpstr>
      <vt:lpstr>VAJA</vt:lpstr>
      <vt:lpstr>Letnicam določi stoletje.</vt:lpstr>
      <vt:lpstr>Letnicam določi stoletje.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Irena Čermelj</dc:creator>
  <cp:lastModifiedBy>Irena Čermelj</cp:lastModifiedBy>
  <cp:revision>5</cp:revision>
  <dcterms:created xsi:type="dcterms:W3CDTF">2020-03-19T10:46:08Z</dcterms:created>
  <dcterms:modified xsi:type="dcterms:W3CDTF">2020-03-19T11:16:23Z</dcterms:modified>
</cp:coreProperties>
</file>