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93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03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5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84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4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730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40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427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434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66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4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3901-2C52-4F15-AF27-465314303F52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2708-0B48-41E6-829F-9CCE56A268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5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6623" y="-991440"/>
            <a:ext cx="9144000" cy="2387600"/>
          </a:xfrm>
        </p:spPr>
        <p:txBody>
          <a:bodyPr/>
          <a:lstStyle/>
          <a:p>
            <a:r>
              <a:rPr lang="sl-SI" dirty="0" smtClean="0"/>
              <a:t>             DVOŽIVKE</a:t>
            </a:r>
            <a:endParaRPr lang="sl-SI" dirty="0"/>
          </a:p>
        </p:txBody>
      </p:sp>
      <p:pic>
        <p:nvPicPr>
          <p:cNvPr id="4" name="Picture 65" descr="Gmaj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14551" b="6683"/>
          <a:stretch>
            <a:fillRect/>
          </a:stretch>
        </p:blipFill>
        <p:spPr bwMode="auto">
          <a:xfrm>
            <a:off x="276637" y="2322725"/>
            <a:ext cx="2454859" cy="215556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94358" y="1012906"/>
            <a:ext cx="508616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 smtClean="0"/>
              <a:t>Naštej</a:t>
            </a:r>
            <a:r>
              <a:rPr lang="sl-SI" dirty="0" smtClean="0"/>
              <a:t> nekaj </a:t>
            </a:r>
            <a:r>
              <a:rPr lang="sl-SI" b="1" dirty="0" smtClean="0"/>
              <a:t>predstavnikov dvoživk</a:t>
            </a:r>
            <a:r>
              <a:rPr lang="sl-SI" dirty="0" smtClean="0"/>
              <a:t>: _______________________________________</a:t>
            </a:r>
          </a:p>
          <a:p>
            <a:endParaRPr lang="sl-SI" dirty="0"/>
          </a:p>
        </p:txBody>
      </p:sp>
      <p:pic>
        <p:nvPicPr>
          <p:cNvPr id="6" name="Picture 39" descr="Pupek planinski 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07" y="2114141"/>
            <a:ext cx="4497855" cy="181745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 descr="Mocerad 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74" y="4374151"/>
            <a:ext cx="2539966" cy="227721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icinka mocerad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23" y="5512757"/>
            <a:ext cx="2001138" cy="1199176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4" descr="Krastaca thu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6575"/>
          <a:stretch>
            <a:fillRect/>
          </a:stretch>
        </p:blipFill>
        <p:spPr bwMode="auto">
          <a:xfrm>
            <a:off x="9510115" y="320441"/>
            <a:ext cx="2414638" cy="231521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7976872" y="6347454"/>
            <a:ext cx="1655762" cy="2154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sl-SI" altLang="sl-SI" sz="1000" dirty="0"/>
              <a:t>Fotografije: </a:t>
            </a:r>
            <a:r>
              <a:rPr lang="sl-SI" altLang="sl-SI" sz="1400" dirty="0"/>
              <a:t>Iztok</a:t>
            </a:r>
            <a:r>
              <a:rPr lang="sl-SI" altLang="sl-SI" sz="1000" dirty="0"/>
              <a:t> Tomažič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83" y="2749374"/>
            <a:ext cx="2230686" cy="199178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6110898" y="4854884"/>
            <a:ext cx="5593422" cy="1812200"/>
            <a:chOff x="1435" y="500"/>
            <a:chExt cx="4274" cy="1334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5" b="18291"/>
            <a:stretch>
              <a:fillRect/>
            </a:stretch>
          </p:blipFill>
          <p:spPr bwMode="auto">
            <a:xfrm>
              <a:off x="1435" y="500"/>
              <a:ext cx="2586" cy="1015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500"/>
              <a:ext cx="1583" cy="1334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7976872" y="6558045"/>
            <a:ext cx="1678780" cy="15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sl-SI" altLang="sl-SI" sz="1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l-SI" altLang="sl-S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 Dušan </a:t>
            </a:r>
            <a:r>
              <a:rPr lang="sl-SI" altLang="sl-SI" sz="1000" dirty="0">
                <a:latin typeface="Arial" panose="020B0604020202020204" pitchFamily="34" charset="0"/>
                <a:cs typeface="Arial" panose="020B0604020202020204" pitchFamily="34" charset="0"/>
              </a:rPr>
              <a:t>Vrščaj</a:t>
            </a:r>
          </a:p>
        </p:txBody>
      </p:sp>
    </p:spTree>
    <p:extLst>
      <p:ext uri="{BB962C8B-B14F-4D97-AF65-F5344CB8AC3E}">
        <p14:creationId xmlns:p14="http://schemas.microsoft.com/office/powerpoint/2010/main" val="13675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0188" y="116571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/>
              <a:t>ČLOVEŠKA RIBICA </a:t>
            </a:r>
            <a:endParaRPr lang="sl-SI" b="1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967106" y="1385426"/>
            <a:ext cx="6005380" cy="2518569"/>
            <a:chOff x="2259" y="500"/>
            <a:chExt cx="3406" cy="1283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5" b="18291"/>
            <a:stretch>
              <a:fillRect/>
            </a:stretch>
          </p:blipFill>
          <p:spPr bwMode="auto">
            <a:xfrm>
              <a:off x="2259" y="500"/>
              <a:ext cx="1762" cy="69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" y="500"/>
              <a:ext cx="1523" cy="1283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890364" y="3763398"/>
            <a:ext cx="6993610" cy="2996072"/>
            <a:chOff x="1788" y="1444"/>
            <a:chExt cx="3970" cy="150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69" b="11140"/>
            <a:stretch>
              <a:fillRect/>
            </a:stretch>
          </p:blipFill>
          <p:spPr bwMode="auto">
            <a:xfrm>
              <a:off x="1788" y="2102"/>
              <a:ext cx="2381" cy="848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1444"/>
              <a:ext cx="1403" cy="1211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PoljeZBesedilom 9"/>
          <p:cNvSpPr txBox="1"/>
          <p:nvPr/>
        </p:nvSpPr>
        <p:spPr>
          <a:xfrm>
            <a:off x="8147672" y="4459431"/>
            <a:ext cx="3392028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2. S pomočjo spleta poskusi najti vsaj </a:t>
            </a:r>
            <a:r>
              <a:rPr lang="sl-SI" b="1" dirty="0" smtClean="0"/>
              <a:t>2 razliki med navadno in črno človeško ribico.</a:t>
            </a:r>
          </a:p>
          <a:p>
            <a:r>
              <a:rPr lang="sl-SI" b="1" dirty="0"/>
              <a:t> </a:t>
            </a:r>
            <a:r>
              <a:rPr lang="sl-SI" b="1" dirty="0" smtClean="0"/>
              <a:t>  </a:t>
            </a:r>
          </a:p>
          <a:p>
            <a:r>
              <a:rPr lang="sl-SI" b="1" dirty="0" smtClean="0"/>
              <a:t> 1)</a:t>
            </a:r>
          </a:p>
          <a:p>
            <a:r>
              <a:rPr lang="sl-SI" b="1" dirty="0"/>
              <a:t> </a:t>
            </a:r>
            <a:r>
              <a:rPr lang="sl-SI" b="1" dirty="0" smtClean="0"/>
              <a:t>  </a:t>
            </a:r>
          </a:p>
          <a:p>
            <a:r>
              <a:rPr lang="sl-SI" b="1" dirty="0"/>
              <a:t> 2</a:t>
            </a:r>
            <a:r>
              <a:rPr lang="sl-SI" b="1" dirty="0" smtClean="0"/>
              <a:t>)</a:t>
            </a:r>
            <a:endParaRPr lang="sl-SI" b="1" dirty="0"/>
          </a:p>
        </p:txBody>
      </p:sp>
      <p:sp>
        <p:nvSpPr>
          <p:cNvPr id="12" name="Pravokotnik 11"/>
          <p:cNvSpPr/>
          <p:nvPr/>
        </p:nvSpPr>
        <p:spPr>
          <a:xfrm>
            <a:off x="1886066" y="1385426"/>
            <a:ext cx="3988474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altLang="sl-SI" b="1" dirty="0" smtClean="0"/>
              <a:t>ČRNA ČLOVEŠKA RIBICA:</a:t>
            </a:r>
          </a:p>
          <a:p>
            <a:endParaRPr lang="sl-SI" altLang="sl-SI" b="1" dirty="0" smtClean="0"/>
          </a:p>
          <a:p>
            <a:r>
              <a:rPr lang="sl-SI" altLang="sl-SI" b="1" dirty="0" smtClean="0"/>
              <a:t>Odkrili </a:t>
            </a:r>
            <a:r>
              <a:rPr lang="sl-SI" altLang="sl-SI" b="1" dirty="0"/>
              <a:t>so jo skoraj 300 let </a:t>
            </a:r>
            <a:r>
              <a:rPr lang="sl-SI" altLang="sl-SI" b="1" dirty="0" smtClean="0"/>
              <a:t>za </a:t>
            </a:r>
            <a:r>
              <a:rPr lang="sl-SI" altLang="sl-SI" b="1" dirty="0"/>
              <a:t>navadno </a:t>
            </a:r>
            <a:endParaRPr lang="sl-SI" altLang="sl-SI" b="1" dirty="0" smtClean="0"/>
          </a:p>
          <a:p>
            <a:r>
              <a:rPr lang="sl-SI" altLang="sl-SI" b="1" dirty="0" smtClean="0"/>
              <a:t>človeško </a:t>
            </a:r>
            <a:r>
              <a:rPr lang="sl-SI" altLang="sl-SI" b="1" dirty="0"/>
              <a:t>ribico.</a:t>
            </a:r>
          </a:p>
          <a:p>
            <a:endParaRPr lang="sl-SI" altLang="sl-SI" b="1" dirty="0" smtClean="0"/>
          </a:p>
          <a:p>
            <a:r>
              <a:rPr lang="sl-SI" altLang="sl-SI" b="1" dirty="0" smtClean="0"/>
              <a:t>Leta </a:t>
            </a:r>
            <a:r>
              <a:rPr lang="sl-SI" altLang="sl-SI" b="1" dirty="0"/>
              <a:t>1986 so jo našli pri </a:t>
            </a:r>
            <a:r>
              <a:rPr lang="sl-SI" altLang="sl-SI" b="1" dirty="0" smtClean="0"/>
              <a:t>izviru </a:t>
            </a:r>
            <a:r>
              <a:rPr lang="sl-SI" altLang="sl-SI" b="1" dirty="0" err="1"/>
              <a:t>Dobličice</a:t>
            </a:r>
            <a:r>
              <a:rPr lang="sl-SI" altLang="sl-SI" b="1" dirty="0"/>
              <a:t> </a:t>
            </a:r>
            <a:endParaRPr lang="sl-SI" altLang="sl-SI" b="1" dirty="0" smtClean="0"/>
          </a:p>
          <a:p>
            <a:r>
              <a:rPr lang="sl-SI" altLang="sl-SI" b="1" dirty="0" smtClean="0"/>
              <a:t>v </a:t>
            </a:r>
            <a:r>
              <a:rPr lang="sl-SI" altLang="sl-SI" b="1" dirty="0"/>
              <a:t>Beli Krajini</a:t>
            </a:r>
            <a:r>
              <a:rPr lang="sl-SI" altLang="sl-SI" dirty="0"/>
              <a:t>.</a:t>
            </a:r>
            <a:endParaRPr lang="sl-SI" dirty="0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5348598" y="6336868"/>
            <a:ext cx="1678780" cy="1538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sl-SI" altLang="sl-SI" sz="1000" b="1" i="1" dirty="0"/>
              <a:t>Fotografije: Dušan Vrščaj</a:t>
            </a:r>
          </a:p>
        </p:txBody>
      </p: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144123" y="31263"/>
            <a:ext cx="1627438" cy="4932727"/>
            <a:chOff x="1465" y="488"/>
            <a:chExt cx="1507" cy="3613"/>
          </a:xfrm>
        </p:grpSpPr>
        <p:pic>
          <p:nvPicPr>
            <p:cNvPr id="18" name="Picture 14" descr="Tabla Jelsevni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"/>
            <a:stretch>
              <a:fillRect/>
            </a:stretch>
          </p:blipFill>
          <p:spPr bwMode="auto">
            <a:xfrm>
              <a:off x="1465" y="488"/>
              <a:ext cx="1507" cy="2515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" y="3022"/>
              <a:ext cx="1496" cy="1079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5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 descr="novorojenc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98" y="481742"/>
            <a:ext cx="3272968" cy="19431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5" descr="jaj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 b="11603"/>
          <a:stretch>
            <a:fillRect/>
          </a:stretch>
        </p:blipFill>
        <p:spPr bwMode="auto">
          <a:xfrm>
            <a:off x="640639" y="795929"/>
            <a:ext cx="2484437" cy="19431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7" descr="lici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16730" r="13980" b="12573"/>
          <a:stretch>
            <a:fillRect/>
          </a:stretch>
        </p:blipFill>
        <p:spPr bwMode="auto">
          <a:xfrm>
            <a:off x="7899387" y="968234"/>
            <a:ext cx="2978150" cy="204447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94136" y="2996189"/>
            <a:ext cx="237744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j</a:t>
            </a:r>
            <a:r>
              <a:rPr lang="sl-SI" dirty="0" smtClean="0"/>
              <a:t>ajčeca človeške ribice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089818" y="2689541"/>
            <a:ext cx="279132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l</a:t>
            </a:r>
            <a:r>
              <a:rPr lang="sl-SI" dirty="0" smtClean="0"/>
              <a:t>ičinka človeške ribice </a:t>
            </a:r>
          </a:p>
          <a:p>
            <a:r>
              <a:rPr lang="sl-SI" dirty="0" smtClean="0"/>
              <a:t>stara 2 meseca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246887" y="3241542"/>
            <a:ext cx="228315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l</a:t>
            </a:r>
            <a:r>
              <a:rPr lang="sl-SI" dirty="0" smtClean="0"/>
              <a:t>ičinka človeške ribice </a:t>
            </a:r>
          </a:p>
          <a:p>
            <a:r>
              <a:rPr lang="sl-SI" dirty="0" smtClean="0"/>
              <a:t>stara 1 leto</a:t>
            </a:r>
            <a:endParaRPr lang="sl-SI" dirty="0"/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9388462" y="744779"/>
            <a:ext cx="1800225" cy="152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sl-SI" altLang="sl-SI" sz="1000" b="1" i="1" dirty="0"/>
              <a:t>Fotografije: Gregor Aljančič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40632" y="3936868"/>
            <a:ext cx="5986914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sl-SI" altLang="sl-SI" b="1" u="sng" dirty="0" smtClean="0"/>
              <a:t>Človeška ribica je NEOTENIČNA ŽIVAL.</a:t>
            </a:r>
          </a:p>
          <a:p>
            <a:endParaRPr lang="sl-SI" altLang="sl-SI" b="1" u="sng" dirty="0"/>
          </a:p>
          <a:p>
            <a:r>
              <a:rPr lang="sl-SI" altLang="sl-SI" b="1" u="sng" dirty="0" smtClean="0"/>
              <a:t>Neotenija: </a:t>
            </a:r>
            <a:endParaRPr lang="sl-SI" altLang="sl-SI" b="1" u="sng" dirty="0"/>
          </a:p>
          <a:p>
            <a:r>
              <a:rPr lang="sl-SI" altLang="sl-SI" dirty="0"/>
              <a:t>Ž</a:t>
            </a:r>
            <a:r>
              <a:rPr lang="sl-SI" altLang="sl-SI" dirty="0" smtClean="0"/>
              <a:t>ival </a:t>
            </a:r>
            <a:r>
              <a:rPr lang="sl-SI" altLang="sl-SI" b="1" dirty="0"/>
              <a:t>spolno dozori</a:t>
            </a:r>
            <a:r>
              <a:rPr lang="sl-SI" altLang="sl-SI" dirty="0"/>
              <a:t>, vendar </a:t>
            </a:r>
            <a:r>
              <a:rPr lang="sl-SI" altLang="sl-SI" b="1" dirty="0"/>
              <a:t>ohrani določene značilnosti ličinke vse življenje</a:t>
            </a:r>
            <a:r>
              <a:rPr lang="sl-SI" altLang="sl-SI" dirty="0"/>
              <a:t>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628815" y="5521273"/>
            <a:ext cx="633342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3</a:t>
            </a:r>
            <a:r>
              <a:rPr lang="sl-SI" dirty="0" smtClean="0"/>
              <a:t>. Za človeško ribico velja, da je </a:t>
            </a:r>
            <a:r>
              <a:rPr lang="sl-SI" b="1" dirty="0" smtClean="0"/>
              <a:t>ENDEMIT DINARSKEGA KRASA</a:t>
            </a:r>
            <a:r>
              <a:rPr lang="sl-SI" dirty="0" smtClean="0"/>
              <a:t>. </a:t>
            </a:r>
          </a:p>
          <a:p>
            <a:endParaRPr lang="sl-SI" dirty="0" smtClean="0"/>
          </a:p>
          <a:p>
            <a:r>
              <a:rPr lang="sl-SI" dirty="0" smtClean="0"/>
              <a:t>Razišči, </a:t>
            </a:r>
            <a:r>
              <a:rPr lang="sl-SI" b="1" dirty="0" smtClean="0"/>
              <a:t>kaj ta izraz pomeni </a:t>
            </a:r>
            <a:r>
              <a:rPr lang="sl-SI" dirty="0" smtClean="0"/>
              <a:t>in zapiši.</a:t>
            </a:r>
          </a:p>
          <a:p>
            <a:r>
              <a:rPr lang="sl-SI" dirty="0" smtClean="0"/>
              <a:t>_____________________________________________________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28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135</Words>
  <Application>Microsoft Office PowerPoint</Application>
  <PresentationFormat>Širokozaslonsko</PresentationFormat>
  <Paragraphs>32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             DVOŽIVKE</vt:lpstr>
      <vt:lpstr>ČLOVEŠKA RIBICA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DVOŽIVKE</dc:title>
  <dc:creator>Uporabnik</dc:creator>
  <cp:lastModifiedBy>Uporabnik</cp:lastModifiedBy>
  <cp:revision>6</cp:revision>
  <dcterms:created xsi:type="dcterms:W3CDTF">2020-03-29T17:50:30Z</dcterms:created>
  <dcterms:modified xsi:type="dcterms:W3CDTF">2020-03-29T18:33:30Z</dcterms:modified>
</cp:coreProperties>
</file>