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custDataLst>
    <p:tags r:id="rId25"/>
  </p:custDataLst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5" autoAdjust="0"/>
    <p:restoredTop sz="94660"/>
  </p:normalViewPr>
  <p:slideViewPr>
    <p:cSldViewPr>
      <p:cViewPr varScale="1">
        <p:scale>
          <a:sx n="110" d="100"/>
          <a:sy n="110" d="100"/>
        </p:scale>
        <p:origin x="15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87218-34FA-4A0C-87AF-9D7B4D36F226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6815E-6638-46C4-B491-F0F4AFC8C0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602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6815E-6638-46C4-B491-F0F4AFC8C00C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546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469754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09052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256726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39462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004425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923112" cy="4525963"/>
          </a:xfrm>
        </p:spPr>
        <p:txBody>
          <a:bodyPr/>
          <a:lstStyle>
            <a:lvl1pPr marL="0" indent="0">
              <a:buFontTx/>
              <a:buNone/>
              <a:defRPr sz="3600">
                <a:solidFill>
                  <a:srgbClr val="FF0000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73574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1838190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857178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345074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666808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5706379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C8A2F-6B0E-43F3-B90F-23E7E1D20DC4}" type="datetimeFigureOut">
              <a:rPr lang="sl-SI" smtClean="0"/>
              <a:t>31. 03. 2020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A41-F90D-43A6-B009-6F809F976F7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530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7.xml"/><Relationship Id="rId7" Type="http://schemas.openxmlformats.org/officeDocument/2006/relationships/slide" Target="slide15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10" Type="http://schemas.openxmlformats.org/officeDocument/2006/relationships/slide" Target="slide21.xml"/><Relationship Id="rId4" Type="http://schemas.openxmlformats.org/officeDocument/2006/relationships/slide" Target="slide9.xml"/><Relationship Id="rId9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Ali veste?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OBSREDOZEMSKE </a:t>
            </a:r>
          </a:p>
          <a:p>
            <a:r>
              <a:rPr lang="sl-SI" dirty="0" smtClean="0"/>
              <a:t>POKRAJINE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6593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odgovor 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Piran je staro pristaniško mesto.</a:t>
            </a:r>
            <a:endParaRPr lang="sl-SI" dirty="0"/>
          </a:p>
        </p:txBody>
      </p:sp>
      <p:pic>
        <p:nvPicPr>
          <p:cNvPr id="6" name="Picture 10" descr="C:\Documents and Settings\user\My Documents\SPLETNE\PREPIS\KVIZIITD\HotPot\memorySlike\stavbe\house-wt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028" y="5979816"/>
            <a:ext cx="685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422119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Vprašanje št. 5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Približno koliko je dolga slovenska obala (km)?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867124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odgovor 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Približno 46 km.</a:t>
            </a:r>
            <a:endParaRPr lang="sl-SI" dirty="0"/>
          </a:p>
        </p:txBody>
      </p:sp>
      <p:pic>
        <p:nvPicPr>
          <p:cNvPr id="6" name="Picture 10" descr="C:\Documents and Settings\user\My Documents\SPLETNE\PREPIS\KVIZIITD\HotPot\memorySlike\stavbe\house-wt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028" y="5979816"/>
            <a:ext cx="685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991621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Vprašanje št. 6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Kako se imenuje podjetje ki izdeluje ultra-lahka letala?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741443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odgovor 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Pipistrel</a:t>
            </a:r>
            <a:endParaRPr lang="sl-SI" dirty="0"/>
          </a:p>
        </p:txBody>
      </p:sp>
      <p:pic>
        <p:nvPicPr>
          <p:cNvPr id="6" name="Picture 10" descr="C:\Documents and Settings\user\My Documents\SPLETNE\PREPIS\KVIZIITD\HotPot\memorySlike\stavbe\house-wt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028" y="5979816"/>
            <a:ext cx="685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9418317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Vprašanje št. 7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Kje uspevajo oljke?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435888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odgovor 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Uspevajo na območjih kjer temperatura pozimi ne pada za več kot nekaj stopinj pod ničlo.</a:t>
            </a:r>
            <a:endParaRPr lang="sl-SI" dirty="0"/>
          </a:p>
        </p:txBody>
      </p:sp>
      <p:pic>
        <p:nvPicPr>
          <p:cNvPr id="6" name="Picture 10" descr="C:\Documents and Settings\user\My Documents\SPLETNE\PREPIS\KVIZIITD\HotPot\memorySlike\stavbe\house-wt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028" y="5979816"/>
            <a:ext cx="685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77230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Vprašanje št. 8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Kaj zavzema precejšnji del obale?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919657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odgovor 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l-SI" dirty="0" smtClean="0"/>
              <a:t>Luka Koper.</a:t>
            </a:r>
            <a:endParaRPr lang="sl-SI" dirty="0"/>
          </a:p>
        </p:txBody>
      </p:sp>
      <p:pic>
        <p:nvPicPr>
          <p:cNvPr id="6" name="Picture 10" descr="C:\Documents and Settings\user\My Documents\SPLETNE\PREPIS\KVIZIITD\HotPot\memorySlike\stavbe\house-wt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028" y="5979816"/>
            <a:ext cx="685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9693944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Vprašanje št. 9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Kakšna so naselja v </a:t>
            </a:r>
            <a:r>
              <a:rPr lang="sl-SI" dirty="0" err="1" smtClean="0"/>
              <a:t>obsredozemskih</a:t>
            </a:r>
            <a:r>
              <a:rPr lang="sl-SI" dirty="0" smtClean="0"/>
              <a:t> pokrajinah?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564249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/>
          <a:lstStyle/>
          <a:p>
            <a:r>
              <a:rPr lang="sl-SI" dirty="0" smtClean="0"/>
              <a:t>Izberi vprašanje</a:t>
            </a:r>
            <a:endParaRPr lang="sl-SI" dirty="0"/>
          </a:p>
        </p:txBody>
      </p:sp>
      <p:sp>
        <p:nvSpPr>
          <p:cNvPr id="4" name="AutoShape 4">
            <a:hlinkClick r:id="" action="ppaction://hlinkshowjump?jump=nextslide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1582" y="2311355"/>
            <a:ext cx="1600200" cy="1219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sl-SI" sz="4400" dirty="0" smtClean="0"/>
              <a:t>1</a:t>
            </a:r>
            <a:endParaRPr lang="en-US" altLang="sl-SI" sz="4400" dirty="0"/>
          </a:p>
        </p:txBody>
      </p:sp>
      <p:sp>
        <p:nvSpPr>
          <p:cNvPr id="5" name="AutoShape 9">
            <a:hlinkClick r:id="rId2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03004" y="2311355"/>
            <a:ext cx="1600200" cy="1219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sl-SI" sz="4400" dirty="0"/>
              <a:t>2</a:t>
            </a:r>
          </a:p>
        </p:txBody>
      </p:sp>
      <p:sp>
        <p:nvSpPr>
          <p:cNvPr id="6" name="AutoShape 10">
            <a:hlinkClick r:id="rId3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73878" y="2318454"/>
            <a:ext cx="1600200" cy="1219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sl-SI" sz="4400" dirty="0"/>
              <a:t>3</a:t>
            </a:r>
          </a:p>
        </p:txBody>
      </p:sp>
      <p:sp>
        <p:nvSpPr>
          <p:cNvPr id="7" name="AutoShape 11">
            <a:hlinkClick r:id="rId4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644752" y="2311355"/>
            <a:ext cx="1600200" cy="1219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sl-SI" sz="4400" dirty="0"/>
              <a:t>4</a:t>
            </a:r>
          </a:p>
        </p:txBody>
      </p:sp>
      <p:sp>
        <p:nvSpPr>
          <p:cNvPr id="8" name="AutoShape 12">
            <a:hlinkClick r:id="rId5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15626" y="2304661"/>
            <a:ext cx="1600200" cy="1219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sl-SI" sz="4400" dirty="0"/>
              <a:t>5</a:t>
            </a:r>
          </a:p>
        </p:txBody>
      </p:sp>
      <p:sp>
        <p:nvSpPr>
          <p:cNvPr id="9" name="AutoShape 13">
            <a:hlinkClick r:id="rId6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4514" y="5301208"/>
            <a:ext cx="1600200" cy="1219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sl-SI" sz="4400"/>
              <a:t>6</a:t>
            </a:r>
          </a:p>
        </p:txBody>
      </p:sp>
      <p:sp>
        <p:nvSpPr>
          <p:cNvPr id="10" name="AutoShape 14">
            <a:hlinkClick r:id="rId7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5301208"/>
            <a:ext cx="1600200" cy="1219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sl-SI" sz="4400"/>
              <a:t>7</a:t>
            </a:r>
          </a:p>
        </p:txBody>
      </p:sp>
      <p:sp>
        <p:nvSpPr>
          <p:cNvPr id="11" name="AutoShape 15">
            <a:hlinkClick r:id="rId8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45903" y="5275042"/>
            <a:ext cx="1600200" cy="1219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sl-SI" sz="4400" dirty="0"/>
              <a:t>8</a:t>
            </a:r>
          </a:p>
        </p:txBody>
      </p:sp>
      <p:sp>
        <p:nvSpPr>
          <p:cNvPr id="12" name="AutoShape 16">
            <a:hlinkClick r:id="rId9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642926" y="5275042"/>
            <a:ext cx="1600200" cy="1219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sl-SI" sz="4400"/>
              <a:t>9</a:t>
            </a:r>
          </a:p>
        </p:txBody>
      </p:sp>
      <p:sp>
        <p:nvSpPr>
          <p:cNvPr id="13" name="AutoShape 17">
            <a:hlinkClick r:id="rId10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512294" y="5275042"/>
            <a:ext cx="1600200" cy="1219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sl-SI" sz="44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972416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7" grpId="1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odgovor 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Naselja so gručasta in strnjena.</a:t>
            </a:r>
            <a:endParaRPr lang="sl-SI" dirty="0"/>
          </a:p>
        </p:txBody>
      </p:sp>
      <p:pic>
        <p:nvPicPr>
          <p:cNvPr id="6" name="Picture 10" descr="C:\Documents and Settings\user\My Documents\SPLETNE\PREPIS\KVIZIITD\HotPot\memorySlike\stavbe\house-wt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028" y="5979816"/>
            <a:ext cx="685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081611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Vprašanje št. 10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Kateri je bil v preteklosti osnovni gradbeni material?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069583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odgovor 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Kamen</a:t>
            </a:r>
            <a:endParaRPr lang="sl-SI" dirty="0"/>
          </a:p>
        </p:txBody>
      </p:sp>
      <p:pic>
        <p:nvPicPr>
          <p:cNvPr id="6" name="Picture 10" descr="C:\Documents and Settings\user\My Documents\SPLETNE\PREPIS\KVIZIITD\HotPot\memorySlike\stavbe\house-wt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028" y="5979816"/>
            <a:ext cx="685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9065210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Vprašanje št. 1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Po čem so dobile IME </a:t>
            </a:r>
            <a:r>
              <a:rPr lang="sl-SI" dirty="0" err="1" smtClean="0"/>
              <a:t>osredozemske</a:t>
            </a:r>
            <a:r>
              <a:rPr lang="sl-SI" dirty="0" smtClean="0"/>
              <a:t> pokrajine?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28950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odgovor 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Zaradi Sredozemskega morja.</a:t>
            </a:r>
            <a:endParaRPr lang="sl-SI" dirty="0"/>
          </a:p>
        </p:txBody>
      </p:sp>
      <p:pic>
        <p:nvPicPr>
          <p:cNvPr id="6" name="Picture 10" descr="C:\Documents and Settings\user\My Documents\SPLETNE\PREPIS\KVIZIITD\HotPot\memorySlike\stavbe\house-wt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028" y="5979816"/>
            <a:ext cx="685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37382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Vprašanje št. 2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Zakaj imajo hiše na Ajdovskem kamenje na strehi?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52986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odgovor 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Zaradi burje ki odkriva strehe.</a:t>
            </a:r>
            <a:endParaRPr lang="sl-SI" dirty="0"/>
          </a:p>
        </p:txBody>
      </p:sp>
      <p:pic>
        <p:nvPicPr>
          <p:cNvPr id="6" name="Picture 10" descr="C:\Documents and Settings\user\My Documents\SPLETNE\PREPIS\KVIZIITD\HotPot\memorySlike\stavbe\house-wt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028" y="5979816"/>
            <a:ext cx="685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6505933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Vprašanje št. 3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Kaj je klif?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139674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odgovor 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Klif je strma stena ob obali.</a:t>
            </a:r>
            <a:endParaRPr lang="sl-SI" dirty="0"/>
          </a:p>
        </p:txBody>
      </p:sp>
      <p:pic>
        <p:nvPicPr>
          <p:cNvPr id="6" name="Picture 10" descr="C:\Documents and Settings\user\My Documents\SPLETNE\PREPIS\KVIZIITD\HotPot\memorySlike\stavbe\house-wt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028" y="5979816"/>
            <a:ext cx="685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128416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Vprašanje št. 4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Kakšno mesto je Piran?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486085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a528397b5bcdd2f1343e92f42c50108f356757"/>
</p:tagLst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215</TotalTime>
  <Words>212</Words>
  <Application>Microsoft Office PowerPoint</Application>
  <PresentationFormat>Diaprojekcija na zaslonu (4:3)</PresentationFormat>
  <Paragraphs>55</Paragraphs>
  <Slides>22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Officeova tema</vt:lpstr>
      <vt:lpstr>Ali veste?</vt:lpstr>
      <vt:lpstr>Izberi vprašanje</vt:lpstr>
      <vt:lpstr>Vprašanje št. 1</vt:lpstr>
      <vt:lpstr>In odgovor je</vt:lpstr>
      <vt:lpstr>Vprašanje št. 2</vt:lpstr>
      <vt:lpstr>In odgovor je</vt:lpstr>
      <vt:lpstr>Vprašanje št. 3</vt:lpstr>
      <vt:lpstr>In odgovor je</vt:lpstr>
      <vt:lpstr>Vprašanje št. 4</vt:lpstr>
      <vt:lpstr>In odgovor je</vt:lpstr>
      <vt:lpstr>Vprašanje št. 5</vt:lpstr>
      <vt:lpstr>In odgovor je</vt:lpstr>
      <vt:lpstr>Vprašanje št. 6</vt:lpstr>
      <vt:lpstr>In odgovor je</vt:lpstr>
      <vt:lpstr>Vprašanje št. 7</vt:lpstr>
      <vt:lpstr>In odgovor je</vt:lpstr>
      <vt:lpstr>Vprašanje št. 8</vt:lpstr>
      <vt:lpstr>In odgovor je</vt:lpstr>
      <vt:lpstr>Vprašanje št. 9</vt:lpstr>
      <vt:lpstr>In odgovor je</vt:lpstr>
      <vt:lpstr>Vprašanje št. 10</vt:lpstr>
      <vt:lpstr>In odgovor 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Nataša</dc:creator>
  <cp:lastModifiedBy>Microsoftov račun</cp:lastModifiedBy>
  <cp:revision>30</cp:revision>
  <dcterms:created xsi:type="dcterms:W3CDTF">2015-04-18T08:08:21Z</dcterms:created>
  <dcterms:modified xsi:type="dcterms:W3CDTF">2020-03-31T12:42:32Z</dcterms:modified>
</cp:coreProperties>
</file>